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0" r:id="rId30"/>
    <p:sldId id="291" r:id="rId31"/>
    <p:sldId id="292" r:id="rId32"/>
    <p:sldId id="293" r:id="rId33"/>
    <p:sldId id="294" r:id="rId34"/>
    <p:sldId id="295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51" r:id="rId81"/>
    <p:sldId id="352" r:id="rId82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1"/>
    <p:restoredTop sz="86464"/>
  </p:normalViewPr>
  <p:slideViewPr>
    <p:cSldViewPr snapToGrid="0" snapToObjects="1">
      <p:cViewPr>
        <p:scale>
          <a:sx n="110" d="100"/>
          <a:sy n="110" d="100"/>
        </p:scale>
        <p:origin x="32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5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.xml"/><Relationship Id="rId3" Type="http://schemas.openxmlformats.org/officeDocument/2006/relationships/hyperlink" Target="ovf(clear())" TargetMode="External"/><Relationship Id="rId4" Type="http://schemas.openxmlformats.org/officeDocument/2006/relationships/slide" Target="slide28.xml"/><Relationship Id="rId5" Type="http://schemas.openxmlformats.org/officeDocument/2006/relationships/slide" Target="slide35.xml"/><Relationship Id="rId30" Type="http://schemas.openxmlformats.org/officeDocument/2006/relationships/image" Target="../media/image17.png"/><Relationship Id="rId31" Type="http://schemas.openxmlformats.org/officeDocument/2006/relationships/image" Target="../media/image18.png"/><Relationship Id="rId32" Type="http://schemas.openxmlformats.org/officeDocument/2006/relationships/image" Target="../media/image19.png"/><Relationship Id="rId9" Type="http://schemas.openxmlformats.org/officeDocument/2006/relationships/slide" Target="slide76.xml"/><Relationship Id="rId6" Type="http://schemas.openxmlformats.org/officeDocument/2006/relationships/slide" Target="slide38.xml"/><Relationship Id="rId7" Type="http://schemas.openxmlformats.org/officeDocument/2006/relationships/slide" Target="slide44.xml"/><Relationship Id="rId8" Type="http://schemas.openxmlformats.org/officeDocument/2006/relationships/slide" Target="slide71.xml"/><Relationship Id="rId33" Type="http://schemas.openxmlformats.org/officeDocument/2006/relationships/image" Target="../media/image20.png"/><Relationship Id="rId34" Type="http://schemas.openxmlformats.org/officeDocument/2006/relationships/image" Target="../media/image21.png"/><Relationship Id="rId35" Type="http://schemas.openxmlformats.org/officeDocument/2006/relationships/image" Target="../media/image22.png"/><Relationship Id="rId36" Type="http://schemas.openxmlformats.org/officeDocument/2006/relationships/image" Target="../media/image23.png"/><Relationship Id="rId10" Type="http://schemas.openxmlformats.org/officeDocument/2006/relationships/slide" Target="slide2.xml"/><Relationship Id="rId11" Type="http://schemas.openxmlformats.org/officeDocument/2006/relationships/slide" Target="slide6.xml"/><Relationship Id="rId12" Type="http://schemas.openxmlformats.org/officeDocument/2006/relationships/slide" Target="slide31.xml"/><Relationship Id="rId13" Type="http://schemas.openxmlformats.org/officeDocument/2006/relationships/slide" Target="slide34.xml"/><Relationship Id="rId14" Type="http://schemas.openxmlformats.org/officeDocument/2006/relationships/hyperlink" Target="ovf(deleteword())" TargetMode="Externa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9" Type="http://schemas.openxmlformats.org/officeDocument/2006/relationships/image" Target="../media/image6.png"/><Relationship Id="rId37" Type="http://schemas.openxmlformats.org/officeDocument/2006/relationships/image" Target="../media/image24.png"/><Relationship Id="rId38" Type="http://schemas.openxmlformats.org/officeDocument/2006/relationships/image" Target="../media/image25.png"/><Relationship Id="rId39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9.xm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" Target="slide11.xml"/><Relationship Id="rId20" Type="http://schemas.openxmlformats.org/officeDocument/2006/relationships/image" Target="../media/image185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13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10" Type="http://schemas.openxmlformats.org/officeDocument/2006/relationships/slide" Target="slide24.xml"/><Relationship Id="rId11" Type="http://schemas.openxmlformats.org/officeDocument/2006/relationships/image" Target="../media/image188.png"/><Relationship Id="rId12" Type="http://schemas.openxmlformats.org/officeDocument/2006/relationships/image" Target="../media/image11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127.png"/><Relationship Id="rId5" Type="http://schemas.openxmlformats.org/officeDocument/2006/relationships/slide" Target="slide20.xml"/><Relationship Id="rId6" Type="http://schemas.openxmlformats.org/officeDocument/2006/relationships/slide" Target="slide25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18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150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193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120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0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121.png"/><Relationship Id="rId19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3.png"/><Relationship Id="rId20" Type="http://schemas.openxmlformats.org/officeDocument/2006/relationships/image" Target="../media/image26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51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205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76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121.png"/><Relationship Id="rId9" Type="http://schemas.openxmlformats.org/officeDocument/2006/relationships/image" Target="../media/image211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45.png"/><Relationship Id="rId26" Type="http://schemas.openxmlformats.org/officeDocument/2006/relationships/slide" Target="slide4.xml"/><Relationship Id="rId27" Type="http://schemas.openxmlformats.org/officeDocument/2006/relationships/image" Target="../media/image16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45.png"/><Relationship Id="rId18" Type="http://schemas.openxmlformats.org/officeDocument/2006/relationships/image" Target="../media/image269.png"/><Relationship Id="rId19" Type="http://schemas.openxmlformats.org/officeDocument/2006/relationships/image" Target="../media/image270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198.png"/><Relationship Id="rId8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4.png"/><Relationship Id="rId12" Type="http://schemas.openxmlformats.org/officeDocument/2006/relationships/image" Target="../media/image140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258.png"/><Relationship Id="rId5" Type="http://schemas.openxmlformats.org/officeDocument/2006/relationships/image" Target="../media/image271.png"/><Relationship Id="rId6" Type="http://schemas.openxmlformats.org/officeDocument/2006/relationships/image" Target="../media/image124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122.png"/><Relationship Id="rId10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121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97.png"/><Relationship Id="rId5" Type="http://schemas.openxmlformats.org/officeDocument/2006/relationships/image" Target="../media/image196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118.png"/><Relationship Id="rId5" Type="http://schemas.openxmlformats.org/officeDocument/2006/relationships/image" Target="../media/image188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7.xm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298.png"/><Relationship Id="rId6" Type="http://schemas.openxmlformats.org/officeDocument/2006/relationships/image" Target="../media/image130.png"/><Relationship Id="rId7" Type="http://schemas.openxmlformats.org/officeDocument/2006/relationships/image" Target="../media/image4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4.png"/><Relationship Id="rId20" Type="http://schemas.openxmlformats.org/officeDocument/2006/relationships/image" Target="../media/image325.png"/><Relationship Id="rId21" Type="http://schemas.openxmlformats.org/officeDocument/2006/relationships/image" Target="../media/image326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image" Target="../media/image317.png"/><Relationship Id="rId13" Type="http://schemas.openxmlformats.org/officeDocument/2006/relationships/image" Target="../media/image318.png"/><Relationship Id="rId14" Type="http://schemas.openxmlformats.org/officeDocument/2006/relationships/image" Target="../media/image319.png"/><Relationship Id="rId15" Type="http://schemas.openxmlformats.org/officeDocument/2006/relationships/image" Target="../media/image320.png"/><Relationship Id="rId16" Type="http://schemas.openxmlformats.org/officeDocument/2006/relationships/image" Target="../media/image321.png"/><Relationship Id="rId17" Type="http://schemas.openxmlformats.org/officeDocument/2006/relationships/image" Target="../media/image322.png"/><Relationship Id="rId18" Type="http://schemas.openxmlformats.org/officeDocument/2006/relationships/image" Target="../media/image323.png"/><Relationship Id="rId19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20" Type="http://schemas.openxmlformats.org/officeDocument/2006/relationships/image" Target="../media/image336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6.png"/><Relationship Id="rId14" Type="http://schemas.openxmlformats.org/officeDocument/2006/relationships/image" Target="../media/image27.png"/><Relationship Id="rId15" Type="http://schemas.openxmlformats.org/officeDocument/2006/relationships/image" Target="../media/image333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334.png"/><Relationship Id="rId19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30.xml"/><Relationship Id="rId4" Type="http://schemas.openxmlformats.org/officeDocument/2006/relationships/slide" Target="slide1.xml"/><Relationship Id="rId5" Type="http://schemas.openxmlformats.org/officeDocument/2006/relationships/image" Target="../media/image308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1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350.png"/><Relationship Id="rId19" Type="http://schemas.openxmlformats.org/officeDocument/2006/relationships/image" Target="../media/image3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328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40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10" Type="http://schemas.openxmlformats.org/officeDocument/2006/relationships/image" Target="../media/image52.png"/><Relationship Id="rId11" Type="http://schemas.openxmlformats.org/officeDocument/2006/relationships/image" Target="../media/image41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327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29.png"/><Relationship Id="rId10" Type="http://schemas.openxmlformats.org/officeDocument/2006/relationships/image" Target="../media/image33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56.png"/><Relationship Id="rId21" Type="http://schemas.openxmlformats.org/officeDocument/2006/relationships/image" Target="../media/image370.png"/><Relationship Id="rId22" Type="http://schemas.openxmlformats.org/officeDocument/2006/relationships/image" Target="../media/image371.png"/><Relationship Id="rId23" Type="http://schemas.openxmlformats.org/officeDocument/2006/relationships/image" Target="../media/image372.png"/><Relationship Id="rId24" Type="http://schemas.openxmlformats.org/officeDocument/2006/relationships/image" Target="../media/image373.png"/><Relationship Id="rId25" Type="http://schemas.openxmlformats.org/officeDocument/2006/relationships/image" Target="../media/image374.png"/><Relationship Id="rId26" Type="http://schemas.openxmlformats.org/officeDocument/2006/relationships/image" Target="../media/image375.png"/><Relationship Id="rId27" Type="http://schemas.openxmlformats.org/officeDocument/2006/relationships/image" Target="../media/image376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30" Type="http://schemas.openxmlformats.org/officeDocument/2006/relationships/image" Target="../media/image25.png"/><Relationship Id="rId31" Type="http://schemas.openxmlformats.org/officeDocument/2006/relationships/image" Target="../media/image26.png"/><Relationship Id="rId10" Type="http://schemas.openxmlformats.org/officeDocument/2006/relationships/image" Target="../media/image361.png"/><Relationship Id="rId11" Type="http://schemas.openxmlformats.org/officeDocument/2006/relationships/image" Target="../media/image362.png"/><Relationship Id="rId12" Type="http://schemas.openxmlformats.org/officeDocument/2006/relationships/image" Target="../media/image363.png"/><Relationship Id="rId13" Type="http://schemas.openxmlformats.org/officeDocument/2006/relationships/image" Target="../media/image364.png"/><Relationship Id="rId14" Type="http://schemas.openxmlformats.org/officeDocument/2006/relationships/image" Target="../media/image1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Relationship Id="rId17" Type="http://schemas.openxmlformats.org/officeDocument/2006/relationships/image" Target="../media/image367.png"/><Relationship Id="rId18" Type="http://schemas.openxmlformats.org/officeDocument/2006/relationships/image" Target="../media/image368.png"/><Relationship Id="rId19" Type="http://schemas.openxmlformats.org/officeDocument/2006/relationships/image" Target="../media/image3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3.xml"/><Relationship Id="rId3" Type="http://schemas.openxmlformats.org/officeDocument/2006/relationships/slide" Target="slide55.xml"/><Relationship Id="rId4" Type="http://schemas.openxmlformats.org/officeDocument/2006/relationships/slide" Target="slide32.xml"/><Relationship Id="rId5" Type="http://schemas.openxmlformats.org/officeDocument/2006/relationships/slide" Target="slide57.xml"/><Relationship Id="rId6" Type="http://schemas.openxmlformats.org/officeDocument/2006/relationships/slide" Target="slide1.xml"/><Relationship Id="rId7" Type="http://schemas.openxmlformats.org/officeDocument/2006/relationships/image" Target="../media/image27.png"/><Relationship Id="rId8" Type="http://schemas.openxmlformats.org/officeDocument/2006/relationships/image" Target="../media/image360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389.png"/><Relationship Id="rId21" Type="http://schemas.openxmlformats.org/officeDocument/2006/relationships/image" Target="../media/image390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10" Type="http://schemas.openxmlformats.org/officeDocument/2006/relationships/image" Target="../media/image83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6.png"/><Relationship Id="rId15" Type="http://schemas.openxmlformats.org/officeDocument/2006/relationships/image" Target="../media/image32.png"/><Relationship Id="rId16" Type="http://schemas.openxmlformats.org/officeDocument/2006/relationships/image" Target="../media/image385.png"/><Relationship Id="rId17" Type="http://schemas.openxmlformats.org/officeDocument/2006/relationships/image" Target="../media/image386.png"/><Relationship Id="rId18" Type="http://schemas.openxmlformats.org/officeDocument/2006/relationships/image" Target="../media/image387.png"/><Relationship Id="rId19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2I%20have%20a%20pain%20in%20my%2522),open(body%20parts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2.png"/><Relationship Id="rId20" Type="http://schemas.openxmlformats.org/officeDocument/2006/relationships/image" Target="../media/image401.png"/><Relationship Id="rId21" Type="http://schemas.openxmlformats.org/officeDocument/2006/relationships/image" Target="../media/image402.png"/><Relationship Id="rId22" Type="http://schemas.openxmlformats.org/officeDocument/2006/relationships/image" Target="../media/image403.png"/><Relationship Id="rId23" Type="http://schemas.openxmlformats.org/officeDocument/2006/relationships/image" Target="../media/image40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28.png"/><Relationship Id="rId13" Type="http://schemas.openxmlformats.org/officeDocument/2006/relationships/image" Target="../media/image395.png"/><Relationship Id="rId14" Type="http://schemas.openxmlformats.org/officeDocument/2006/relationships/image" Target="../media/image396.png"/><Relationship Id="rId15" Type="http://schemas.openxmlformats.org/officeDocument/2006/relationships/image" Target="../media/image397.png"/><Relationship Id="rId16" Type="http://schemas.openxmlformats.org/officeDocument/2006/relationships/image" Target="../media/image398.png"/><Relationship Id="rId17" Type="http://schemas.openxmlformats.org/officeDocument/2006/relationships/image" Target="../media/image134.png"/><Relationship Id="rId18" Type="http://schemas.openxmlformats.org/officeDocument/2006/relationships/image" Target="../media/image399.png"/><Relationship Id="rId19" Type="http://schemas.openxmlformats.org/officeDocument/2006/relationships/image" Target="../media/image40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127.png"/><Relationship Id="rId6" Type="http://schemas.openxmlformats.org/officeDocument/2006/relationships/slide" Target="slide34.xml"/><Relationship Id="rId7" Type="http://schemas.openxmlformats.org/officeDocument/2006/relationships/image" Target="../media/image391.png"/><Relationship Id="rId8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1.png"/><Relationship Id="rId12" Type="http://schemas.openxmlformats.org/officeDocument/2006/relationships/image" Target="../media/image412.png"/><Relationship Id="rId13" Type="http://schemas.openxmlformats.org/officeDocument/2006/relationships/image" Target="../media/image413.png"/><Relationship Id="rId14" Type="http://schemas.openxmlformats.org/officeDocument/2006/relationships/image" Target="../media/image414.png"/><Relationship Id="rId15" Type="http://schemas.openxmlformats.org/officeDocument/2006/relationships/image" Target="../media/image415.png"/><Relationship Id="rId16" Type="http://schemas.openxmlformats.org/officeDocument/2006/relationships/image" Target="../media/image416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391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409.png"/><Relationship Id="rId10" Type="http://schemas.openxmlformats.org/officeDocument/2006/relationships/image" Target="../media/image410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428.png"/><Relationship Id="rId21" Type="http://schemas.openxmlformats.org/officeDocument/2006/relationships/image" Target="../media/image429.png"/><Relationship Id="rId22" Type="http://schemas.openxmlformats.org/officeDocument/2006/relationships/image" Target="../media/image430.png"/><Relationship Id="rId23" Type="http://schemas.openxmlformats.org/officeDocument/2006/relationships/image" Target="../media/image431.png"/><Relationship Id="rId24" Type="http://schemas.openxmlformats.org/officeDocument/2006/relationships/image" Target="../media/image21.png"/><Relationship Id="rId10" Type="http://schemas.openxmlformats.org/officeDocument/2006/relationships/image" Target="../media/image421.png"/><Relationship Id="rId11" Type="http://schemas.openxmlformats.org/officeDocument/2006/relationships/image" Target="../media/image422.png"/><Relationship Id="rId12" Type="http://schemas.openxmlformats.org/officeDocument/2006/relationships/image" Target="../media/image423.png"/><Relationship Id="rId13" Type="http://schemas.openxmlformats.org/officeDocument/2006/relationships/image" Target="../media/image360.png"/><Relationship Id="rId14" Type="http://schemas.openxmlformats.org/officeDocument/2006/relationships/image" Target="../media/image424.png"/><Relationship Id="rId15" Type="http://schemas.openxmlformats.org/officeDocument/2006/relationships/image" Target="../media/image425.png"/><Relationship Id="rId16" Type="http://schemas.openxmlformats.org/officeDocument/2006/relationships/image" Target="../media/image426.png"/><Relationship Id="rId17" Type="http://schemas.openxmlformats.org/officeDocument/2006/relationships/image" Target="../media/image427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6.xm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6.png"/><Relationship Id="rId20" Type="http://schemas.openxmlformats.org/officeDocument/2006/relationships/slide" Target="slide37.xml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439.png"/><Relationship Id="rId24" Type="http://schemas.openxmlformats.org/officeDocument/2006/relationships/image" Target="../media/image440.png"/><Relationship Id="rId25" Type="http://schemas.openxmlformats.org/officeDocument/2006/relationships/image" Target="../media/image441.png"/><Relationship Id="rId26" Type="http://schemas.openxmlformats.org/officeDocument/2006/relationships/image" Target="../media/image21.png"/><Relationship Id="rId10" Type="http://schemas.openxmlformats.org/officeDocument/2006/relationships/image" Target="../media/image425.png"/><Relationship Id="rId11" Type="http://schemas.openxmlformats.org/officeDocument/2006/relationships/image" Target="../media/image396.png"/><Relationship Id="rId12" Type="http://schemas.openxmlformats.org/officeDocument/2006/relationships/image" Target="../media/image437.png"/><Relationship Id="rId13" Type="http://schemas.openxmlformats.org/officeDocument/2006/relationships/image" Target="../media/image6.png"/><Relationship Id="rId14" Type="http://schemas.openxmlformats.org/officeDocument/2006/relationships/image" Target="../media/image29.png"/><Relationship Id="rId15" Type="http://schemas.openxmlformats.org/officeDocument/2006/relationships/image" Target="../media/image70.png"/><Relationship Id="rId16" Type="http://schemas.openxmlformats.org/officeDocument/2006/relationships/image" Target="../media/image37.png"/><Relationship Id="rId17" Type="http://schemas.openxmlformats.org/officeDocument/2006/relationships/image" Target="../media/image41.png"/><Relationship Id="rId18" Type="http://schemas.openxmlformats.org/officeDocument/2006/relationships/image" Target="../media/image333.png"/><Relationship Id="rId19" Type="http://schemas.openxmlformats.org/officeDocument/2006/relationships/image" Target="../media/image4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0.png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5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4.png"/><Relationship Id="rId20" Type="http://schemas.openxmlformats.org/officeDocument/2006/relationships/image" Target="../media/image451.png"/><Relationship Id="rId21" Type="http://schemas.openxmlformats.org/officeDocument/2006/relationships/image" Target="../media/image452.png"/><Relationship Id="rId22" Type="http://schemas.openxmlformats.org/officeDocument/2006/relationships/image" Target="../media/image453.png"/><Relationship Id="rId23" Type="http://schemas.openxmlformats.org/officeDocument/2006/relationships/image" Target="../media/image45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455.png"/><Relationship Id="rId27" Type="http://schemas.openxmlformats.org/officeDocument/2006/relationships/image" Target="../media/image21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Relationship Id="rId12" Type="http://schemas.openxmlformats.org/officeDocument/2006/relationships/image" Target="../media/image133.png"/><Relationship Id="rId13" Type="http://schemas.openxmlformats.org/officeDocument/2006/relationships/image" Target="../media/image447.png"/><Relationship Id="rId14" Type="http://schemas.openxmlformats.org/officeDocument/2006/relationships/image" Target="../media/image57.png"/><Relationship Id="rId15" Type="http://schemas.openxmlformats.org/officeDocument/2006/relationships/image" Target="../media/image448.png"/><Relationship Id="rId16" Type="http://schemas.openxmlformats.org/officeDocument/2006/relationships/image" Target="../media/image449.png"/><Relationship Id="rId17" Type="http://schemas.openxmlformats.org/officeDocument/2006/relationships/image" Target="../media/image450.png"/><Relationship Id="rId18" Type="http://schemas.openxmlformats.org/officeDocument/2006/relationships/image" Target="../media/image43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35.xml"/><Relationship Id="rId4" Type="http://schemas.openxmlformats.org/officeDocument/2006/relationships/image" Target="../media/image103.png"/><Relationship Id="rId5" Type="http://schemas.openxmlformats.org/officeDocument/2006/relationships/image" Target="../media/image333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1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3.png"/><Relationship Id="rId20" Type="http://schemas.openxmlformats.org/officeDocument/2006/relationships/image" Target="../media/image462.png"/><Relationship Id="rId21" Type="http://schemas.openxmlformats.org/officeDocument/2006/relationships/image" Target="../media/image463.png"/><Relationship Id="rId22" Type="http://schemas.openxmlformats.org/officeDocument/2006/relationships/image" Target="../media/image464.png"/><Relationship Id="rId23" Type="http://schemas.openxmlformats.org/officeDocument/2006/relationships/image" Target="../media/image465.png"/><Relationship Id="rId24" Type="http://schemas.openxmlformats.org/officeDocument/2006/relationships/image" Target="../media/image466.png"/><Relationship Id="rId25" Type="http://schemas.openxmlformats.org/officeDocument/2006/relationships/image" Target="../media/image91.png"/><Relationship Id="rId26" Type="http://schemas.openxmlformats.org/officeDocument/2006/relationships/image" Target="../media/image467.png"/><Relationship Id="rId27" Type="http://schemas.openxmlformats.org/officeDocument/2006/relationships/image" Target="../media/image468.png"/><Relationship Id="rId28" Type="http://schemas.openxmlformats.org/officeDocument/2006/relationships/image" Target="../media/image133.png"/><Relationship Id="rId29" Type="http://schemas.openxmlformats.org/officeDocument/2006/relationships/image" Target="../media/image469.png"/><Relationship Id="rId30" Type="http://schemas.openxmlformats.org/officeDocument/2006/relationships/image" Target="../media/image25.png"/><Relationship Id="rId31" Type="http://schemas.openxmlformats.org/officeDocument/2006/relationships/image" Target="../media/image26.png"/><Relationship Id="rId10" Type="http://schemas.openxmlformats.org/officeDocument/2006/relationships/image" Target="../media/image384.png"/><Relationship Id="rId11" Type="http://schemas.openxmlformats.org/officeDocument/2006/relationships/image" Target="../media/image456.png"/><Relationship Id="rId12" Type="http://schemas.openxmlformats.org/officeDocument/2006/relationships/image" Target="../media/image457.png"/><Relationship Id="rId13" Type="http://schemas.openxmlformats.org/officeDocument/2006/relationships/image" Target="../media/image458.png"/><Relationship Id="rId14" Type="http://schemas.openxmlformats.org/officeDocument/2006/relationships/image" Target="../media/image459.png"/><Relationship Id="rId15" Type="http://schemas.openxmlformats.org/officeDocument/2006/relationships/image" Target="../media/image49.png"/><Relationship Id="rId16" Type="http://schemas.openxmlformats.org/officeDocument/2006/relationships/image" Target="../media/image460.png"/><Relationship Id="rId17" Type="http://schemas.openxmlformats.org/officeDocument/2006/relationships/image" Target="../media/image461.png"/><Relationship Id="rId18" Type="http://schemas.openxmlformats.org/officeDocument/2006/relationships/image" Target="../media/image438.png"/><Relationship Id="rId19" Type="http://schemas.openxmlformats.org/officeDocument/2006/relationships/image" Target="../media/image39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2.xml"/><Relationship Id="rId3" Type="http://schemas.openxmlformats.org/officeDocument/2006/relationships/slide" Target="slide41.xml"/><Relationship Id="rId4" Type="http://schemas.openxmlformats.org/officeDocument/2006/relationships/slide" Target="slide39.xml"/><Relationship Id="rId5" Type="http://schemas.openxmlformats.org/officeDocument/2006/relationships/slide" Target="slide1.xml"/><Relationship Id="rId6" Type="http://schemas.openxmlformats.org/officeDocument/2006/relationships/image" Target="../media/image27.png"/><Relationship Id="rId7" Type="http://schemas.openxmlformats.org/officeDocument/2006/relationships/slide" Target="slide40.xml"/><Relationship Id="rId8" Type="http://schemas.openxmlformats.org/officeDocument/2006/relationships/image" Target="../media/image38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3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10" Type="http://schemas.openxmlformats.org/officeDocument/2006/relationships/image" Target="../media/image474.png"/><Relationship Id="rId11" Type="http://schemas.openxmlformats.org/officeDocument/2006/relationships/image" Target="../media/image475.png"/><Relationship Id="rId12" Type="http://schemas.openxmlformats.org/officeDocument/2006/relationships/image" Target="../media/image476.png"/><Relationship Id="rId13" Type="http://schemas.openxmlformats.org/officeDocument/2006/relationships/image" Target="../media/image477.png"/><Relationship Id="rId14" Type="http://schemas.openxmlformats.org/officeDocument/2006/relationships/image" Target="../media/image478.png"/><Relationship Id="rId15" Type="http://schemas.openxmlformats.org/officeDocument/2006/relationships/image" Target="../media/image479.png"/><Relationship Id="rId16" Type="http://schemas.openxmlformats.org/officeDocument/2006/relationships/image" Target="../media/image480.png"/><Relationship Id="rId17" Type="http://schemas.openxmlformats.org/officeDocument/2006/relationships/image" Target="../media/image481.png"/><Relationship Id="rId18" Type="http://schemas.openxmlformats.org/officeDocument/2006/relationships/image" Target="../media/image482.png"/><Relationship Id="rId19" Type="http://schemas.openxmlformats.org/officeDocument/2006/relationships/image" Target="../media/image4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456.png"/><Relationship Id="rId5" Type="http://schemas.openxmlformats.org/officeDocument/2006/relationships/image" Target="../media/image133.png"/><Relationship Id="rId6" Type="http://schemas.openxmlformats.org/officeDocument/2006/relationships/image" Target="../media/image470.png"/><Relationship Id="rId7" Type="http://schemas.openxmlformats.org/officeDocument/2006/relationships/image" Target="../media/image471.png"/><Relationship Id="rId8" Type="http://schemas.openxmlformats.org/officeDocument/2006/relationships/image" Target="../media/image47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20" Type="http://schemas.openxmlformats.org/officeDocument/2006/relationships/image" Target="../media/image75.png"/><Relationship Id="rId21" Type="http://schemas.openxmlformats.org/officeDocument/2006/relationships/image" Target="../media/image10.png"/><Relationship Id="rId22" Type="http://schemas.openxmlformats.org/officeDocument/2006/relationships/image" Target="../media/image11.png"/><Relationship Id="rId23" Type="http://schemas.openxmlformats.org/officeDocument/2006/relationships/image" Target="../media/image52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12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6.png"/><Relationship Id="rId20" Type="http://schemas.openxmlformats.org/officeDocument/2006/relationships/image" Target="../media/image6.png"/><Relationship Id="rId21" Type="http://schemas.openxmlformats.org/officeDocument/2006/relationships/image" Target="../media/image494.png"/><Relationship Id="rId22" Type="http://schemas.openxmlformats.org/officeDocument/2006/relationships/image" Target="../media/image26.png"/><Relationship Id="rId23" Type="http://schemas.openxmlformats.org/officeDocument/2006/relationships/image" Target="../media/image334.png"/><Relationship Id="rId24" Type="http://schemas.openxmlformats.org/officeDocument/2006/relationships/image" Target="../media/image25.png"/><Relationship Id="rId10" Type="http://schemas.openxmlformats.org/officeDocument/2006/relationships/image" Target="../media/image308.png"/><Relationship Id="rId11" Type="http://schemas.openxmlformats.org/officeDocument/2006/relationships/image" Target="../media/image487.png"/><Relationship Id="rId12" Type="http://schemas.openxmlformats.org/officeDocument/2006/relationships/image" Target="../media/image37.png"/><Relationship Id="rId13" Type="http://schemas.openxmlformats.org/officeDocument/2006/relationships/image" Target="../media/image488.png"/><Relationship Id="rId14" Type="http://schemas.openxmlformats.org/officeDocument/2006/relationships/image" Target="../media/image489.png"/><Relationship Id="rId15" Type="http://schemas.openxmlformats.org/officeDocument/2006/relationships/image" Target="../media/image490.png"/><Relationship Id="rId16" Type="http://schemas.openxmlformats.org/officeDocument/2006/relationships/image" Target="../media/image32.png"/><Relationship Id="rId17" Type="http://schemas.openxmlformats.org/officeDocument/2006/relationships/image" Target="../media/image491.png"/><Relationship Id="rId18" Type="http://schemas.openxmlformats.org/officeDocument/2006/relationships/image" Target="../media/image492.png"/><Relationship Id="rId19" Type="http://schemas.openxmlformats.org/officeDocument/2006/relationships/image" Target="../media/image4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9.png"/><Relationship Id="rId20" Type="http://schemas.openxmlformats.org/officeDocument/2006/relationships/image" Target="../media/image26.png"/><Relationship Id="rId10" Type="http://schemas.openxmlformats.org/officeDocument/2006/relationships/image" Target="../media/image500.png"/><Relationship Id="rId11" Type="http://schemas.openxmlformats.org/officeDocument/2006/relationships/image" Target="../media/image501.png"/><Relationship Id="rId12" Type="http://schemas.openxmlformats.org/officeDocument/2006/relationships/image" Target="../media/image502.png"/><Relationship Id="rId13" Type="http://schemas.openxmlformats.org/officeDocument/2006/relationships/image" Target="../media/image503.png"/><Relationship Id="rId14" Type="http://schemas.openxmlformats.org/officeDocument/2006/relationships/image" Target="../media/image504.png"/><Relationship Id="rId15" Type="http://schemas.openxmlformats.org/officeDocument/2006/relationships/image" Target="../media/image505.png"/><Relationship Id="rId16" Type="http://schemas.openxmlformats.org/officeDocument/2006/relationships/image" Target="../media/image506.png"/><Relationship Id="rId17" Type="http://schemas.openxmlformats.org/officeDocument/2006/relationships/image" Target="../media/image507.png"/><Relationship Id="rId18" Type="http://schemas.openxmlformats.org/officeDocument/2006/relationships/image" Target="../media/image508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5.png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457.png"/><Relationship Id="rId6" Type="http://schemas.openxmlformats.org/officeDocument/2006/relationships/image" Target="../media/image496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3.png"/><Relationship Id="rId20" Type="http://schemas.openxmlformats.org/officeDocument/2006/relationships/image" Target="../media/image4.png"/><Relationship Id="rId21" Type="http://schemas.openxmlformats.org/officeDocument/2006/relationships/image" Target="../media/image521.png"/><Relationship Id="rId22" Type="http://schemas.openxmlformats.org/officeDocument/2006/relationships/image" Target="../media/image522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10" Type="http://schemas.openxmlformats.org/officeDocument/2006/relationships/image" Target="../media/image514.png"/><Relationship Id="rId11" Type="http://schemas.openxmlformats.org/officeDocument/2006/relationships/image" Target="../media/image86.png"/><Relationship Id="rId12" Type="http://schemas.openxmlformats.org/officeDocument/2006/relationships/image" Target="../media/image261.png"/><Relationship Id="rId13" Type="http://schemas.openxmlformats.org/officeDocument/2006/relationships/image" Target="../media/image515.png"/><Relationship Id="rId14" Type="http://schemas.openxmlformats.org/officeDocument/2006/relationships/image" Target="../media/image516.png"/><Relationship Id="rId15" Type="http://schemas.openxmlformats.org/officeDocument/2006/relationships/image" Target="../media/image517.png"/><Relationship Id="rId16" Type="http://schemas.openxmlformats.org/officeDocument/2006/relationships/image" Target="../media/image518.png"/><Relationship Id="rId17" Type="http://schemas.openxmlformats.org/officeDocument/2006/relationships/image" Target="../media/image465.png"/><Relationship Id="rId18" Type="http://schemas.openxmlformats.org/officeDocument/2006/relationships/image" Target="../media/image519.png"/><Relationship Id="rId19" Type="http://schemas.openxmlformats.org/officeDocument/2006/relationships/image" Target="../media/image5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509.png"/><Relationship Id="rId5" Type="http://schemas.openxmlformats.org/officeDocument/2006/relationships/image" Target="../media/image510.png"/><Relationship Id="rId6" Type="http://schemas.openxmlformats.org/officeDocument/2006/relationships/image" Target="../media/image511.png"/><Relationship Id="rId7" Type="http://schemas.openxmlformats.org/officeDocument/2006/relationships/image" Target="../media/image512.png"/><Relationship Id="rId8" Type="http://schemas.openxmlformats.org/officeDocument/2006/relationships/image" Target="../media/image438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8.png"/><Relationship Id="rId12" Type="http://schemas.openxmlformats.org/officeDocument/2006/relationships/image" Target="../media/image529.png"/><Relationship Id="rId13" Type="http://schemas.openxmlformats.org/officeDocument/2006/relationships/image" Target="../media/image530.png"/><Relationship Id="rId14" Type="http://schemas.openxmlformats.org/officeDocument/2006/relationships/image" Target="../media/image308.png"/><Relationship Id="rId15" Type="http://schemas.openxmlformats.org/officeDocument/2006/relationships/image" Target="../media/image531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491.png"/><Relationship Id="rId5" Type="http://schemas.openxmlformats.org/officeDocument/2006/relationships/image" Target="../media/image494.png"/><Relationship Id="rId6" Type="http://schemas.openxmlformats.org/officeDocument/2006/relationships/image" Target="../media/image523.png"/><Relationship Id="rId7" Type="http://schemas.openxmlformats.org/officeDocument/2006/relationships/image" Target="../media/image524.png"/><Relationship Id="rId8" Type="http://schemas.openxmlformats.org/officeDocument/2006/relationships/image" Target="../media/image525.png"/><Relationship Id="rId9" Type="http://schemas.openxmlformats.org/officeDocument/2006/relationships/image" Target="../media/image526.png"/><Relationship Id="rId10" Type="http://schemas.openxmlformats.org/officeDocument/2006/relationships/image" Target="../media/image527.png"/></Relationships>
</file>

<file path=ppt/slides/_rels/slide4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47.png"/><Relationship Id="rId47" Type="http://schemas.openxmlformats.org/officeDocument/2006/relationships/image" Target="../media/image524.png"/><Relationship Id="rId48" Type="http://schemas.openxmlformats.org/officeDocument/2006/relationships/image" Target="../media/image529.png"/><Relationship Id="rId49" Type="http://schemas.openxmlformats.org/officeDocument/2006/relationships/image" Target="../media/image25.png"/><Relationship Id="rId20" Type="http://schemas.openxmlformats.org/officeDocument/2006/relationships/image" Target="../media/image534.png"/><Relationship Id="rId21" Type="http://schemas.openxmlformats.org/officeDocument/2006/relationships/image" Target="../media/image371.png"/><Relationship Id="rId22" Type="http://schemas.openxmlformats.org/officeDocument/2006/relationships/image" Target="../media/image372.png"/><Relationship Id="rId23" Type="http://schemas.openxmlformats.org/officeDocument/2006/relationships/image" Target="../media/image103.png"/><Relationship Id="rId24" Type="http://schemas.openxmlformats.org/officeDocument/2006/relationships/image" Target="../media/image535.png"/><Relationship Id="rId25" Type="http://schemas.openxmlformats.org/officeDocument/2006/relationships/image" Target="../media/image536.png"/><Relationship Id="rId26" Type="http://schemas.openxmlformats.org/officeDocument/2006/relationships/image" Target="../media/image537.png"/><Relationship Id="rId27" Type="http://schemas.openxmlformats.org/officeDocument/2006/relationships/image" Target="../media/image306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5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5.xml"/><Relationship Id="rId3" Type="http://schemas.openxmlformats.org/officeDocument/2006/relationships/slide" Target="slide58.xml"/><Relationship Id="rId4" Type="http://schemas.openxmlformats.org/officeDocument/2006/relationships/slide" Target="slide1.xml"/><Relationship Id="rId5" Type="http://schemas.openxmlformats.org/officeDocument/2006/relationships/slide" Target="slide67.xml"/><Relationship Id="rId30" Type="http://schemas.openxmlformats.org/officeDocument/2006/relationships/image" Target="../media/image375.png"/><Relationship Id="rId31" Type="http://schemas.openxmlformats.org/officeDocument/2006/relationships/image" Target="../media/image376.png"/><Relationship Id="rId32" Type="http://schemas.openxmlformats.org/officeDocument/2006/relationships/image" Target="../media/image377.png"/><Relationship Id="rId9" Type="http://schemas.openxmlformats.org/officeDocument/2006/relationships/slide" Target="slide45.xml"/><Relationship Id="rId6" Type="http://schemas.openxmlformats.org/officeDocument/2006/relationships/slide" Target="slide62.xml"/><Relationship Id="rId7" Type="http://schemas.openxmlformats.org/officeDocument/2006/relationships/slide" Target="slide63.xml"/><Relationship Id="rId8" Type="http://schemas.openxmlformats.org/officeDocument/2006/relationships/slide" Target="slide60.xml"/><Relationship Id="rId33" Type="http://schemas.openxmlformats.org/officeDocument/2006/relationships/image" Target="../media/image378.png"/><Relationship Id="rId34" Type="http://schemas.openxmlformats.org/officeDocument/2006/relationships/image" Target="../media/image538.png"/><Relationship Id="rId35" Type="http://schemas.openxmlformats.org/officeDocument/2006/relationships/image" Target="../media/image539.png"/><Relationship Id="rId36" Type="http://schemas.openxmlformats.org/officeDocument/2006/relationships/image" Target="../media/image540.png"/><Relationship Id="rId10" Type="http://schemas.openxmlformats.org/officeDocument/2006/relationships/slide" Target="slide64.xml"/><Relationship Id="rId11" Type="http://schemas.openxmlformats.org/officeDocument/2006/relationships/slide" Target="slide27.xml"/><Relationship Id="rId12" Type="http://schemas.openxmlformats.org/officeDocument/2006/relationships/image" Target="../media/image27.png"/><Relationship Id="rId13" Type="http://schemas.openxmlformats.org/officeDocument/2006/relationships/slide" Target="slide59.xml"/><Relationship Id="rId14" Type="http://schemas.openxmlformats.org/officeDocument/2006/relationships/slide" Target="slide69.xml"/><Relationship Id="rId15" Type="http://schemas.openxmlformats.org/officeDocument/2006/relationships/slide" Target="slide57.xml"/><Relationship Id="rId16" Type="http://schemas.openxmlformats.org/officeDocument/2006/relationships/slide" Target="slide61.xml"/><Relationship Id="rId17" Type="http://schemas.openxmlformats.org/officeDocument/2006/relationships/image" Target="../media/image532.png"/><Relationship Id="rId18" Type="http://schemas.openxmlformats.org/officeDocument/2006/relationships/image" Target="../media/image63.png"/><Relationship Id="rId19" Type="http://schemas.openxmlformats.org/officeDocument/2006/relationships/image" Target="../media/image533.png"/><Relationship Id="rId37" Type="http://schemas.openxmlformats.org/officeDocument/2006/relationships/image" Target="../media/image541.png"/><Relationship Id="rId38" Type="http://schemas.openxmlformats.org/officeDocument/2006/relationships/image" Target="../media/image542.png"/><Relationship Id="rId39" Type="http://schemas.openxmlformats.org/officeDocument/2006/relationships/image" Target="../media/image543.png"/><Relationship Id="rId40" Type="http://schemas.openxmlformats.org/officeDocument/2006/relationships/image" Target="../media/image544.png"/><Relationship Id="rId41" Type="http://schemas.openxmlformats.org/officeDocument/2006/relationships/image" Target="../media/image545.png"/><Relationship Id="rId42" Type="http://schemas.openxmlformats.org/officeDocument/2006/relationships/image" Target="../media/image546.png"/><Relationship Id="rId43" Type="http://schemas.openxmlformats.org/officeDocument/2006/relationships/image" Target="../media/image441.png"/><Relationship Id="rId44" Type="http://schemas.openxmlformats.org/officeDocument/2006/relationships/slide" Target="slide70.xml"/><Relationship Id="rId45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2.png"/><Relationship Id="rId20" Type="http://schemas.openxmlformats.org/officeDocument/2006/relationships/image" Target="../media/image562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10" Type="http://schemas.openxmlformats.org/officeDocument/2006/relationships/image" Target="../media/image553.png"/><Relationship Id="rId11" Type="http://schemas.openxmlformats.org/officeDocument/2006/relationships/image" Target="../media/image554.png"/><Relationship Id="rId12" Type="http://schemas.openxmlformats.org/officeDocument/2006/relationships/image" Target="../media/image555.png"/><Relationship Id="rId13" Type="http://schemas.openxmlformats.org/officeDocument/2006/relationships/image" Target="../media/image556.png"/><Relationship Id="rId14" Type="http://schemas.openxmlformats.org/officeDocument/2006/relationships/image" Target="../media/image557.png"/><Relationship Id="rId15" Type="http://schemas.openxmlformats.org/officeDocument/2006/relationships/image" Target="../media/image558.png"/><Relationship Id="rId16" Type="http://schemas.openxmlformats.org/officeDocument/2006/relationships/image" Target="../media/image559.png"/><Relationship Id="rId17" Type="http://schemas.openxmlformats.org/officeDocument/2006/relationships/slide" Target="slide68.xml"/><Relationship Id="rId18" Type="http://schemas.openxmlformats.org/officeDocument/2006/relationships/image" Target="../media/image560.png"/><Relationship Id="rId19" Type="http://schemas.openxmlformats.org/officeDocument/2006/relationships/image" Target="../media/image56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34.png"/><Relationship Id="rId7" Type="http://schemas.openxmlformats.org/officeDocument/2006/relationships/image" Target="../media/image550.png"/><Relationship Id="rId8" Type="http://schemas.openxmlformats.org/officeDocument/2006/relationships/image" Target="../media/image55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571.png"/><Relationship Id="rId21" Type="http://schemas.openxmlformats.org/officeDocument/2006/relationships/image" Target="../media/image572.png"/><Relationship Id="rId22" Type="http://schemas.openxmlformats.org/officeDocument/2006/relationships/image" Target="../media/image573.png"/><Relationship Id="rId23" Type="http://schemas.openxmlformats.org/officeDocument/2006/relationships/image" Target="../media/image574.png"/><Relationship Id="rId24" Type="http://schemas.openxmlformats.org/officeDocument/2006/relationships/image" Target="../media/image575.png"/><Relationship Id="rId25" Type="http://schemas.openxmlformats.org/officeDocument/2006/relationships/image" Target="../media/image576.png"/><Relationship Id="rId26" Type="http://schemas.openxmlformats.org/officeDocument/2006/relationships/image" Target="../media/image577.png"/><Relationship Id="rId27" Type="http://schemas.openxmlformats.org/officeDocument/2006/relationships/image" Target="../media/image578.png"/><Relationship Id="rId28" Type="http://schemas.openxmlformats.org/officeDocument/2006/relationships/image" Target="../media/image579.png"/><Relationship Id="rId29" Type="http://schemas.openxmlformats.org/officeDocument/2006/relationships/image" Target="../media/image25.png"/><Relationship Id="rId30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563.png"/><Relationship Id="rId12" Type="http://schemas.openxmlformats.org/officeDocument/2006/relationships/image" Target="../media/image564.png"/><Relationship Id="rId13" Type="http://schemas.openxmlformats.org/officeDocument/2006/relationships/image" Target="../media/image565.png"/><Relationship Id="rId14" Type="http://schemas.openxmlformats.org/officeDocument/2006/relationships/image" Target="../media/image566.png"/><Relationship Id="rId15" Type="http://schemas.openxmlformats.org/officeDocument/2006/relationships/image" Target="../media/image567.png"/><Relationship Id="rId16" Type="http://schemas.openxmlformats.org/officeDocument/2006/relationships/image" Target="../media/image568.png"/><Relationship Id="rId17" Type="http://schemas.openxmlformats.org/officeDocument/2006/relationships/image" Target="../media/image62.png"/><Relationship Id="rId18" Type="http://schemas.openxmlformats.org/officeDocument/2006/relationships/image" Target="../media/image569.png"/><Relationship Id="rId19" Type="http://schemas.openxmlformats.org/officeDocument/2006/relationships/image" Target="../media/image57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51.xml"/><Relationship Id="rId4" Type="http://schemas.openxmlformats.org/officeDocument/2006/relationships/slide" Target="slide50.xml"/><Relationship Id="rId5" Type="http://schemas.openxmlformats.org/officeDocument/2006/relationships/slide" Target="slide47.xml"/><Relationship Id="rId6" Type="http://schemas.openxmlformats.org/officeDocument/2006/relationships/slide" Target="slide53.xml"/><Relationship Id="rId7" Type="http://schemas.openxmlformats.org/officeDocument/2006/relationships/slide" Target="slide52.xml"/><Relationship Id="rId8" Type="http://schemas.openxmlformats.org/officeDocument/2006/relationships/slide" Target="slide54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580.png"/><Relationship Id="rId5" Type="http://schemas.openxmlformats.org/officeDocument/2006/relationships/image" Target="../media/image116.png"/><Relationship Id="rId6" Type="http://schemas.openxmlformats.org/officeDocument/2006/relationships/image" Target="../media/image581.png"/><Relationship Id="rId7" Type="http://schemas.openxmlformats.org/officeDocument/2006/relationships/image" Target="../media/image567.png"/><Relationship Id="rId8" Type="http://schemas.openxmlformats.org/officeDocument/2006/relationships/image" Target="../media/image566.png"/><Relationship Id="rId9" Type="http://schemas.openxmlformats.org/officeDocument/2006/relationships/image" Target="../media/image582.png"/><Relationship Id="rId10" Type="http://schemas.openxmlformats.org/officeDocument/2006/relationships/image" Target="../media/image233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62.png"/><Relationship Id="rId5" Type="http://schemas.openxmlformats.org/officeDocument/2006/relationships/image" Target="../media/image568.png"/><Relationship Id="rId6" Type="http://schemas.openxmlformats.org/officeDocument/2006/relationships/image" Target="../media/image583.png"/><Relationship Id="rId7" Type="http://schemas.openxmlformats.org/officeDocument/2006/relationships/image" Target="../media/image584.png"/><Relationship Id="rId8" Type="http://schemas.openxmlformats.org/officeDocument/2006/relationships/image" Target="../media/image63.png"/><Relationship Id="rId9" Type="http://schemas.openxmlformats.org/officeDocument/2006/relationships/image" Target="../media/image569.png"/><Relationship Id="rId10" Type="http://schemas.openxmlformats.org/officeDocument/2006/relationships/image" Target="../media/image585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2.png"/><Relationship Id="rId20" Type="http://schemas.openxmlformats.org/officeDocument/2006/relationships/image" Target="../media/image26.png"/><Relationship Id="rId10" Type="http://schemas.openxmlformats.org/officeDocument/2006/relationships/image" Target="../media/image63.png"/><Relationship Id="rId11" Type="http://schemas.openxmlformats.org/officeDocument/2006/relationships/image" Target="../media/image533.png"/><Relationship Id="rId12" Type="http://schemas.openxmlformats.org/officeDocument/2006/relationships/image" Target="../media/image593.png"/><Relationship Id="rId13" Type="http://schemas.openxmlformats.org/officeDocument/2006/relationships/image" Target="../media/image395.png"/><Relationship Id="rId14" Type="http://schemas.openxmlformats.org/officeDocument/2006/relationships/image" Target="../media/image396.png"/><Relationship Id="rId15" Type="http://schemas.openxmlformats.org/officeDocument/2006/relationships/image" Target="../media/image436.png"/><Relationship Id="rId16" Type="http://schemas.openxmlformats.org/officeDocument/2006/relationships/image" Target="../media/image594.png"/><Relationship Id="rId17" Type="http://schemas.openxmlformats.org/officeDocument/2006/relationships/image" Target="../media/image595.png"/><Relationship Id="rId18" Type="http://schemas.openxmlformats.org/officeDocument/2006/relationships/image" Target="../media/image596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588.png"/><Relationship Id="rId5" Type="http://schemas.openxmlformats.org/officeDocument/2006/relationships/image" Target="../media/image589.png"/><Relationship Id="rId6" Type="http://schemas.openxmlformats.org/officeDocument/2006/relationships/image" Target="../media/image590.png"/><Relationship Id="rId7" Type="http://schemas.openxmlformats.org/officeDocument/2006/relationships/image" Target="../media/image591.png"/><Relationship Id="rId8" Type="http://schemas.openxmlformats.org/officeDocument/2006/relationships/image" Target="../media/image59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97.png"/><Relationship Id="rId26" Type="http://schemas.openxmlformats.org/officeDocument/2006/relationships/image" Target="../media/image98.png"/><Relationship Id="rId27" Type="http://schemas.openxmlformats.org/officeDocument/2006/relationships/image" Target="../media/image99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28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3.png"/><Relationship Id="rId12" Type="http://schemas.openxmlformats.org/officeDocument/2006/relationships/image" Target="../media/image604.png"/><Relationship Id="rId13" Type="http://schemas.openxmlformats.org/officeDocument/2006/relationships/image" Target="../media/image574.png"/><Relationship Id="rId14" Type="http://schemas.openxmlformats.org/officeDocument/2006/relationships/image" Target="../media/image605.png"/><Relationship Id="rId15" Type="http://schemas.openxmlformats.org/officeDocument/2006/relationships/image" Target="../media/image606.png"/><Relationship Id="rId16" Type="http://schemas.openxmlformats.org/officeDocument/2006/relationships/image" Target="../media/image573.png"/><Relationship Id="rId17" Type="http://schemas.openxmlformats.org/officeDocument/2006/relationships/image" Target="../media/image607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572.png"/><Relationship Id="rId5" Type="http://schemas.openxmlformats.org/officeDocument/2006/relationships/image" Target="../media/image597.png"/><Relationship Id="rId6" Type="http://schemas.openxmlformats.org/officeDocument/2006/relationships/image" Target="../media/image598.png"/><Relationship Id="rId7" Type="http://schemas.openxmlformats.org/officeDocument/2006/relationships/image" Target="../media/image599.png"/><Relationship Id="rId8" Type="http://schemas.openxmlformats.org/officeDocument/2006/relationships/image" Target="../media/image600.png"/><Relationship Id="rId9" Type="http://schemas.openxmlformats.org/officeDocument/2006/relationships/image" Target="../media/image601.png"/><Relationship Id="rId10" Type="http://schemas.openxmlformats.org/officeDocument/2006/relationships/image" Target="../media/image602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2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586.png"/><Relationship Id="rId5" Type="http://schemas.openxmlformats.org/officeDocument/2006/relationships/image" Target="../media/image608.png"/><Relationship Id="rId6" Type="http://schemas.openxmlformats.org/officeDocument/2006/relationships/image" Target="../media/image570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5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22.png"/><Relationship Id="rId5" Type="http://schemas.openxmlformats.org/officeDocument/2006/relationships/image" Target="../media/image565.png"/><Relationship Id="rId6" Type="http://schemas.openxmlformats.org/officeDocument/2006/relationships/image" Target="../media/image613.png"/><Relationship Id="rId7" Type="http://schemas.openxmlformats.org/officeDocument/2006/relationships/image" Target="../media/image614.png"/><Relationship Id="rId8" Type="http://schemas.openxmlformats.org/officeDocument/2006/relationships/image" Target="../media/image563.png"/><Relationship Id="rId9" Type="http://schemas.openxmlformats.org/officeDocument/2006/relationships/image" Target="../media/image56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9.png"/><Relationship Id="rId12" Type="http://schemas.openxmlformats.org/officeDocument/2006/relationships/image" Target="../media/image620.png"/><Relationship Id="rId13" Type="http://schemas.openxmlformats.org/officeDocument/2006/relationships/image" Target="../media/image621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615.png"/><Relationship Id="rId5" Type="http://schemas.openxmlformats.org/officeDocument/2006/relationships/image" Target="../media/image577.png"/><Relationship Id="rId6" Type="http://schemas.openxmlformats.org/officeDocument/2006/relationships/image" Target="../media/image616.png"/><Relationship Id="rId7" Type="http://schemas.openxmlformats.org/officeDocument/2006/relationships/image" Target="../media/image578.png"/><Relationship Id="rId8" Type="http://schemas.openxmlformats.org/officeDocument/2006/relationships/image" Target="../media/image617.png"/><Relationship Id="rId9" Type="http://schemas.openxmlformats.org/officeDocument/2006/relationships/image" Target="../media/image618.png"/><Relationship Id="rId10" Type="http://schemas.openxmlformats.org/officeDocument/2006/relationships/image" Target="../media/image61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7.png"/><Relationship Id="rId20" Type="http://schemas.openxmlformats.org/officeDocument/2006/relationships/image" Target="../media/image635.png"/><Relationship Id="rId21" Type="http://schemas.openxmlformats.org/officeDocument/2006/relationships/image" Target="../media/image636.png"/><Relationship Id="rId22" Type="http://schemas.openxmlformats.org/officeDocument/2006/relationships/image" Target="../media/image637.png"/><Relationship Id="rId23" Type="http://schemas.openxmlformats.org/officeDocument/2006/relationships/image" Target="../media/image638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10" Type="http://schemas.openxmlformats.org/officeDocument/2006/relationships/image" Target="../media/image628.png"/><Relationship Id="rId11" Type="http://schemas.openxmlformats.org/officeDocument/2006/relationships/image" Target="../media/image629.png"/><Relationship Id="rId12" Type="http://schemas.openxmlformats.org/officeDocument/2006/relationships/image" Target="../media/image630.png"/><Relationship Id="rId13" Type="http://schemas.openxmlformats.org/officeDocument/2006/relationships/image" Target="../media/image631.png"/><Relationship Id="rId14" Type="http://schemas.openxmlformats.org/officeDocument/2006/relationships/image" Target="../media/image632.png"/><Relationship Id="rId15" Type="http://schemas.openxmlformats.org/officeDocument/2006/relationships/image" Target="../media/image633.png"/><Relationship Id="rId16" Type="http://schemas.openxmlformats.org/officeDocument/2006/relationships/image" Target="../media/image446.png"/><Relationship Id="rId17" Type="http://schemas.openxmlformats.org/officeDocument/2006/relationships/image" Target="../media/image576.png"/><Relationship Id="rId18" Type="http://schemas.openxmlformats.org/officeDocument/2006/relationships/image" Target="../media/image575.png"/><Relationship Id="rId19" Type="http://schemas.openxmlformats.org/officeDocument/2006/relationships/image" Target="../media/image6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622.png"/><Relationship Id="rId5" Type="http://schemas.openxmlformats.org/officeDocument/2006/relationships/image" Target="../media/image623.png"/><Relationship Id="rId6" Type="http://schemas.openxmlformats.org/officeDocument/2006/relationships/image" Target="../media/image624.png"/><Relationship Id="rId7" Type="http://schemas.openxmlformats.org/officeDocument/2006/relationships/image" Target="../media/image625.png"/><Relationship Id="rId8" Type="http://schemas.openxmlformats.org/officeDocument/2006/relationships/image" Target="../media/image626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3.png"/><Relationship Id="rId20" Type="http://schemas.openxmlformats.org/officeDocument/2006/relationships/image" Target="../media/image651.png"/><Relationship Id="rId21" Type="http://schemas.openxmlformats.org/officeDocument/2006/relationships/image" Target="../media/image436.png"/><Relationship Id="rId22" Type="http://schemas.openxmlformats.org/officeDocument/2006/relationships/image" Target="../media/image652.png"/><Relationship Id="rId23" Type="http://schemas.openxmlformats.org/officeDocument/2006/relationships/image" Target="../media/image653.png"/><Relationship Id="rId24" Type="http://schemas.openxmlformats.org/officeDocument/2006/relationships/image" Target="../media/image65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10" Type="http://schemas.openxmlformats.org/officeDocument/2006/relationships/image" Target="../media/image644.png"/><Relationship Id="rId11" Type="http://schemas.openxmlformats.org/officeDocument/2006/relationships/image" Target="../media/image645.png"/><Relationship Id="rId12" Type="http://schemas.openxmlformats.org/officeDocument/2006/relationships/image" Target="../media/image646.png"/><Relationship Id="rId13" Type="http://schemas.openxmlformats.org/officeDocument/2006/relationships/image" Target="../media/image647.png"/><Relationship Id="rId14" Type="http://schemas.openxmlformats.org/officeDocument/2006/relationships/image" Target="../media/image362.png"/><Relationship Id="rId15" Type="http://schemas.openxmlformats.org/officeDocument/2006/relationships/image" Target="../media/image82.png"/><Relationship Id="rId16" Type="http://schemas.openxmlformats.org/officeDocument/2006/relationships/image" Target="../media/image648.png"/><Relationship Id="rId17" Type="http://schemas.openxmlformats.org/officeDocument/2006/relationships/image" Target="../media/image371.png"/><Relationship Id="rId18" Type="http://schemas.openxmlformats.org/officeDocument/2006/relationships/image" Target="../media/image649.png"/><Relationship Id="rId19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slide" Target="slide56.xml"/><Relationship Id="rId5" Type="http://schemas.openxmlformats.org/officeDocument/2006/relationships/image" Target="../media/image639.png"/><Relationship Id="rId6" Type="http://schemas.openxmlformats.org/officeDocument/2006/relationships/image" Target="../media/image640.png"/><Relationship Id="rId7" Type="http://schemas.openxmlformats.org/officeDocument/2006/relationships/image" Target="../media/image641.png"/><Relationship Id="rId8" Type="http://schemas.openxmlformats.org/officeDocument/2006/relationships/image" Target="../media/image642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9.png"/><Relationship Id="rId12" Type="http://schemas.openxmlformats.org/officeDocument/2006/relationships/image" Target="../media/image459.png"/><Relationship Id="rId13" Type="http://schemas.openxmlformats.org/officeDocument/2006/relationships/image" Target="../media/image34.png"/><Relationship Id="rId14" Type="http://schemas.openxmlformats.org/officeDocument/2006/relationships/image" Target="../media/image660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654.png"/><Relationship Id="rId5" Type="http://schemas.openxmlformats.org/officeDocument/2006/relationships/image" Target="../media/image653.png"/><Relationship Id="rId6" Type="http://schemas.openxmlformats.org/officeDocument/2006/relationships/image" Target="../media/image655.png"/><Relationship Id="rId7" Type="http://schemas.openxmlformats.org/officeDocument/2006/relationships/image" Target="../media/image656.png"/><Relationship Id="rId8" Type="http://schemas.openxmlformats.org/officeDocument/2006/relationships/image" Target="../media/image657.png"/><Relationship Id="rId9" Type="http://schemas.openxmlformats.org/officeDocument/2006/relationships/image" Target="../media/image30.png"/><Relationship Id="rId10" Type="http://schemas.openxmlformats.org/officeDocument/2006/relationships/image" Target="../media/image658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4.png"/><Relationship Id="rId20" Type="http://schemas.openxmlformats.org/officeDocument/2006/relationships/image" Target="../media/image674.png"/><Relationship Id="rId21" Type="http://schemas.openxmlformats.org/officeDocument/2006/relationships/image" Target="../media/image675.png"/><Relationship Id="rId22" Type="http://schemas.openxmlformats.org/officeDocument/2006/relationships/image" Target="../media/image676.png"/><Relationship Id="rId23" Type="http://schemas.openxmlformats.org/officeDocument/2006/relationships/image" Target="../media/image677.png"/><Relationship Id="rId24" Type="http://schemas.openxmlformats.org/officeDocument/2006/relationships/image" Target="../media/image678.png"/><Relationship Id="rId25" Type="http://schemas.openxmlformats.org/officeDocument/2006/relationships/image" Target="../media/image679.png"/><Relationship Id="rId26" Type="http://schemas.openxmlformats.org/officeDocument/2006/relationships/image" Target="../media/image680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10" Type="http://schemas.openxmlformats.org/officeDocument/2006/relationships/image" Target="../media/image665.png"/><Relationship Id="rId11" Type="http://schemas.openxmlformats.org/officeDocument/2006/relationships/image" Target="../media/image666.png"/><Relationship Id="rId12" Type="http://schemas.openxmlformats.org/officeDocument/2006/relationships/image" Target="../media/image667.png"/><Relationship Id="rId13" Type="http://schemas.openxmlformats.org/officeDocument/2006/relationships/image" Target="../media/image520.png"/><Relationship Id="rId14" Type="http://schemas.openxmlformats.org/officeDocument/2006/relationships/image" Target="../media/image668.png"/><Relationship Id="rId15" Type="http://schemas.openxmlformats.org/officeDocument/2006/relationships/image" Target="../media/image669.png"/><Relationship Id="rId16" Type="http://schemas.openxmlformats.org/officeDocument/2006/relationships/image" Target="../media/image670.png"/><Relationship Id="rId17" Type="http://schemas.openxmlformats.org/officeDocument/2006/relationships/image" Target="../media/image671.png"/><Relationship Id="rId18" Type="http://schemas.openxmlformats.org/officeDocument/2006/relationships/image" Target="../media/image672.png"/><Relationship Id="rId19" Type="http://schemas.openxmlformats.org/officeDocument/2006/relationships/image" Target="../media/image6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slide" Target="slide39.xml"/><Relationship Id="rId5" Type="http://schemas.openxmlformats.org/officeDocument/2006/relationships/image" Target="../media/image456.png"/><Relationship Id="rId6" Type="http://schemas.openxmlformats.org/officeDocument/2006/relationships/image" Target="../media/image661.png"/><Relationship Id="rId7" Type="http://schemas.openxmlformats.org/officeDocument/2006/relationships/image" Target="../media/image662.png"/><Relationship Id="rId8" Type="http://schemas.openxmlformats.org/officeDocument/2006/relationships/image" Target="../media/image663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png"/><Relationship Id="rId12" Type="http://schemas.openxmlformats.org/officeDocument/2006/relationships/image" Target="../media/image686.png"/><Relationship Id="rId13" Type="http://schemas.openxmlformats.org/officeDocument/2006/relationships/image" Target="../media/image687.png"/><Relationship Id="rId14" Type="http://schemas.openxmlformats.org/officeDocument/2006/relationships/image" Target="../media/image688.png"/><Relationship Id="rId15" Type="http://schemas.openxmlformats.org/officeDocument/2006/relationships/image" Target="../media/image689.png"/><Relationship Id="rId16" Type="http://schemas.openxmlformats.org/officeDocument/2006/relationships/image" Target="../media/image590.png"/><Relationship Id="rId17" Type="http://schemas.openxmlformats.org/officeDocument/2006/relationships/image" Target="../media/image690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681.png"/><Relationship Id="rId5" Type="http://schemas.openxmlformats.org/officeDocument/2006/relationships/image" Target="../media/image682.png"/><Relationship Id="rId6" Type="http://schemas.openxmlformats.org/officeDocument/2006/relationships/image" Target="../media/image683.png"/><Relationship Id="rId7" Type="http://schemas.openxmlformats.org/officeDocument/2006/relationships/image" Target="../media/image684.png"/><Relationship Id="rId8" Type="http://schemas.openxmlformats.org/officeDocument/2006/relationships/image" Target="../media/image536.png"/><Relationship Id="rId9" Type="http://schemas.openxmlformats.org/officeDocument/2006/relationships/image" Target="../media/image589.png"/><Relationship Id="rId10" Type="http://schemas.openxmlformats.org/officeDocument/2006/relationships/image" Target="../media/image685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4.png"/><Relationship Id="rId20" Type="http://schemas.openxmlformats.org/officeDocument/2006/relationships/image" Target="../media/image561.png"/><Relationship Id="rId21" Type="http://schemas.openxmlformats.org/officeDocument/2006/relationships/image" Target="../media/image562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10" Type="http://schemas.openxmlformats.org/officeDocument/2006/relationships/image" Target="../media/image695.png"/><Relationship Id="rId11" Type="http://schemas.openxmlformats.org/officeDocument/2006/relationships/image" Target="../media/image696.png"/><Relationship Id="rId12" Type="http://schemas.openxmlformats.org/officeDocument/2006/relationships/image" Target="../media/image697.png"/><Relationship Id="rId13" Type="http://schemas.openxmlformats.org/officeDocument/2006/relationships/image" Target="../media/image698.png"/><Relationship Id="rId14" Type="http://schemas.openxmlformats.org/officeDocument/2006/relationships/image" Target="../media/image699.png"/><Relationship Id="rId15" Type="http://schemas.openxmlformats.org/officeDocument/2006/relationships/image" Target="../media/image542.png"/><Relationship Id="rId16" Type="http://schemas.openxmlformats.org/officeDocument/2006/relationships/image" Target="../media/image700.png"/><Relationship Id="rId17" Type="http://schemas.openxmlformats.org/officeDocument/2006/relationships/image" Target="../media/image541.png"/><Relationship Id="rId18" Type="http://schemas.openxmlformats.org/officeDocument/2006/relationships/image" Target="../media/image540.png"/><Relationship Id="rId19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690.png"/><Relationship Id="rId6" Type="http://schemas.openxmlformats.org/officeDocument/2006/relationships/image" Target="../media/image691.png"/><Relationship Id="rId7" Type="http://schemas.openxmlformats.org/officeDocument/2006/relationships/image" Target="../media/image692.png"/><Relationship Id="rId8" Type="http://schemas.openxmlformats.org/officeDocument/2006/relationships/image" Target="../media/image69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20" Type="http://schemas.openxmlformats.org/officeDocument/2006/relationships/image" Target="../media/image107.png"/><Relationship Id="rId21" Type="http://schemas.openxmlformats.org/officeDocument/2006/relationships/image" Target="../media/image108.png"/><Relationship Id="rId22" Type="http://schemas.openxmlformats.org/officeDocument/2006/relationships/image" Target="../media/image109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110.png"/><Relationship Id="rId26" Type="http://schemas.openxmlformats.org/officeDocument/2006/relationships/image" Target="../media/image111.png"/><Relationship Id="rId27" Type="http://schemas.openxmlformats.org/officeDocument/2006/relationships/image" Target="../media/image112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77.png"/><Relationship Id="rId14" Type="http://schemas.openxmlformats.org/officeDocument/2006/relationships/image" Target="../media/image103.png"/><Relationship Id="rId15" Type="http://schemas.openxmlformats.org/officeDocument/2006/relationships/image" Target="../media/image41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70.png"/><Relationship Id="rId19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ovf(place(should))" TargetMode="External"/><Relationship Id="rId4" Type="http://schemas.openxmlformats.org/officeDocument/2006/relationships/hyperlink" Target="ovf(place(would))" TargetMode="External"/><Relationship Id="rId5" Type="http://schemas.openxmlformats.org/officeDocument/2006/relationships/hyperlink" Target="ovf(place(could))" TargetMode="External"/><Relationship Id="rId6" Type="http://schemas.openxmlformats.org/officeDocument/2006/relationships/slide" Target="slide1.xml"/><Relationship Id="rId7" Type="http://schemas.openxmlformats.org/officeDocument/2006/relationships/image" Target="../media/image27.png"/><Relationship Id="rId8" Type="http://schemas.openxmlformats.org/officeDocument/2006/relationships/image" Target="../media/image52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5.png"/><Relationship Id="rId20" Type="http://schemas.openxmlformats.org/officeDocument/2006/relationships/image" Target="../media/image396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10" Type="http://schemas.openxmlformats.org/officeDocument/2006/relationships/image" Target="../media/image706.png"/><Relationship Id="rId11" Type="http://schemas.openxmlformats.org/officeDocument/2006/relationships/image" Target="../media/image707.png"/><Relationship Id="rId12" Type="http://schemas.openxmlformats.org/officeDocument/2006/relationships/image" Target="../media/image708.png"/><Relationship Id="rId13" Type="http://schemas.openxmlformats.org/officeDocument/2006/relationships/image" Target="../media/image709.png"/><Relationship Id="rId14" Type="http://schemas.openxmlformats.org/officeDocument/2006/relationships/image" Target="../media/image710.png"/><Relationship Id="rId15" Type="http://schemas.openxmlformats.org/officeDocument/2006/relationships/image" Target="../media/image711.png"/><Relationship Id="rId16" Type="http://schemas.openxmlformats.org/officeDocument/2006/relationships/image" Target="../media/image712.png"/><Relationship Id="rId17" Type="http://schemas.openxmlformats.org/officeDocument/2006/relationships/image" Target="../media/image713.png"/><Relationship Id="rId18" Type="http://schemas.openxmlformats.org/officeDocument/2006/relationships/image" Target="../media/image548.png"/><Relationship Id="rId19" Type="http://schemas.openxmlformats.org/officeDocument/2006/relationships/image" Target="../media/image5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701.png"/><Relationship Id="rId5" Type="http://schemas.openxmlformats.org/officeDocument/2006/relationships/image" Target="../media/image441.png"/><Relationship Id="rId6" Type="http://schemas.openxmlformats.org/officeDocument/2006/relationships/image" Target="../media/image702.png"/><Relationship Id="rId7" Type="http://schemas.openxmlformats.org/officeDocument/2006/relationships/image" Target="../media/image703.png"/><Relationship Id="rId8" Type="http://schemas.openxmlformats.org/officeDocument/2006/relationships/image" Target="../media/image704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6.png"/><Relationship Id="rId20" Type="http://schemas.openxmlformats.org/officeDocument/2006/relationships/image" Target="../media/image727.png"/><Relationship Id="rId21" Type="http://schemas.openxmlformats.org/officeDocument/2006/relationships/image" Target="../media/image728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10" Type="http://schemas.openxmlformats.org/officeDocument/2006/relationships/image" Target="../media/image717.png"/><Relationship Id="rId11" Type="http://schemas.openxmlformats.org/officeDocument/2006/relationships/image" Target="../media/image718.png"/><Relationship Id="rId12" Type="http://schemas.openxmlformats.org/officeDocument/2006/relationships/image" Target="../media/image719.png"/><Relationship Id="rId13" Type="http://schemas.openxmlformats.org/officeDocument/2006/relationships/image" Target="../media/image720.png"/><Relationship Id="rId14" Type="http://schemas.openxmlformats.org/officeDocument/2006/relationships/image" Target="../media/image721.png"/><Relationship Id="rId15" Type="http://schemas.openxmlformats.org/officeDocument/2006/relationships/image" Target="../media/image722.png"/><Relationship Id="rId16" Type="http://schemas.openxmlformats.org/officeDocument/2006/relationships/image" Target="../media/image723.png"/><Relationship Id="rId17" Type="http://schemas.openxmlformats.org/officeDocument/2006/relationships/image" Target="../media/image724.png"/><Relationship Id="rId18" Type="http://schemas.openxmlformats.org/officeDocument/2006/relationships/image" Target="../media/image725.png"/><Relationship Id="rId19" Type="http://schemas.openxmlformats.org/officeDocument/2006/relationships/image" Target="../media/image7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543.png"/><Relationship Id="rId5" Type="http://schemas.openxmlformats.org/officeDocument/2006/relationships/image" Target="../media/image544.png"/><Relationship Id="rId6" Type="http://schemas.openxmlformats.org/officeDocument/2006/relationships/image" Target="../media/image545.png"/><Relationship Id="rId7" Type="http://schemas.openxmlformats.org/officeDocument/2006/relationships/image" Target="../media/image714.png"/><Relationship Id="rId8" Type="http://schemas.openxmlformats.org/officeDocument/2006/relationships/image" Target="../media/image715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8.png"/><Relationship Id="rId20" Type="http://schemas.openxmlformats.org/officeDocument/2006/relationships/image" Target="../media/image738.png"/><Relationship Id="rId21" Type="http://schemas.openxmlformats.org/officeDocument/2006/relationships/image" Target="../media/image590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10" Type="http://schemas.openxmlformats.org/officeDocument/2006/relationships/image" Target="../media/image731.png"/><Relationship Id="rId11" Type="http://schemas.openxmlformats.org/officeDocument/2006/relationships/image" Target="../media/image732.png"/><Relationship Id="rId12" Type="http://schemas.openxmlformats.org/officeDocument/2006/relationships/image" Target="../media/image733.png"/><Relationship Id="rId13" Type="http://schemas.openxmlformats.org/officeDocument/2006/relationships/image" Target="../media/image734.png"/><Relationship Id="rId14" Type="http://schemas.openxmlformats.org/officeDocument/2006/relationships/image" Target="../media/image735.png"/><Relationship Id="rId15" Type="http://schemas.openxmlformats.org/officeDocument/2006/relationships/image" Target="../media/image377.png"/><Relationship Id="rId16" Type="http://schemas.openxmlformats.org/officeDocument/2006/relationships/image" Target="../media/image368.png"/><Relationship Id="rId17" Type="http://schemas.openxmlformats.org/officeDocument/2006/relationships/image" Target="../media/image364.png"/><Relationship Id="rId18" Type="http://schemas.openxmlformats.org/officeDocument/2006/relationships/image" Target="../media/image736.png"/><Relationship Id="rId19" Type="http://schemas.openxmlformats.org/officeDocument/2006/relationships/image" Target="../media/image73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29.png"/><Relationship Id="rId8" Type="http://schemas.openxmlformats.org/officeDocument/2006/relationships/image" Target="../media/image730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3.png"/><Relationship Id="rId20" Type="http://schemas.openxmlformats.org/officeDocument/2006/relationships/image" Target="../media/image751.png"/><Relationship Id="rId21" Type="http://schemas.openxmlformats.org/officeDocument/2006/relationships/image" Target="../media/image752.png"/><Relationship Id="rId22" Type="http://schemas.openxmlformats.org/officeDocument/2006/relationships/image" Target="../media/image753.png"/><Relationship Id="rId23" Type="http://schemas.openxmlformats.org/officeDocument/2006/relationships/image" Target="../media/image754.png"/><Relationship Id="rId24" Type="http://schemas.openxmlformats.org/officeDocument/2006/relationships/image" Target="../media/image755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10" Type="http://schemas.openxmlformats.org/officeDocument/2006/relationships/image" Target="../media/image742.png"/><Relationship Id="rId11" Type="http://schemas.openxmlformats.org/officeDocument/2006/relationships/image" Target="../media/image374.png"/><Relationship Id="rId12" Type="http://schemas.openxmlformats.org/officeDocument/2006/relationships/image" Target="../media/image743.png"/><Relationship Id="rId13" Type="http://schemas.openxmlformats.org/officeDocument/2006/relationships/image" Target="../media/image744.png"/><Relationship Id="rId14" Type="http://schemas.openxmlformats.org/officeDocument/2006/relationships/image" Target="../media/image745.png"/><Relationship Id="rId15" Type="http://schemas.openxmlformats.org/officeDocument/2006/relationships/image" Target="../media/image746.png"/><Relationship Id="rId16" Type="http://schemas.openxmlformats.org/officeDocument/2006/relationships/image" Target="../media/image747.png"/><Relationship Id="rId17" Type="http://schemas.openxmlformats.org/officeDocument/2006/relationships/image" Target="../media/image748.png"/><Relationship Id="rId18" Type="http://schemas.openxmlformats.org/officeDocument/2006/relationships/image" Target="../media/image749.png"/><Relationship Id="rId19" Type="http://schemas.openxmlformats.org/officeDocument/2006/relationships/image" Target="../media/image7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739.png"/><Relationship Id="rId5" Type="http://schemas.openxmlformats.org/officeDocument/2006/relationships/image" Target="../media/image740.png"/><Relationship Id="rId6" Type="http://schemas.openxmlformats.org/officeDocument/2006/relationships/image" Target="../media/image363.png"/><Relationship Id="rId7" Type="http://schemas.openxmlformats.org/officeDocument/2006/relationships/image" Target="../media/image741.png"/><Relationship Id="rId8" Type="http://schemas.openxmlformats.org/officeDocument/2006/relationships/image" Target="../media/image375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1.png"/><Relationship Id="rId20" Type="http://schemas.openxmlformats.org/officeDocument/2006/relationships/image" Target="../media/image770.png"/><Relationship Id="rId21" Type="http://schemas.openxmlformats.org/officeDocument/2006/relationships/image" Target="../media/image771.png"/><Relationship Id="rId22" Type="http://schemas.openxmlformats.org/officeDocument/2006/relationships/image" Target="../media/image772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10" Type="http://schemas.openxmlformats.org/officeDocument/2006/relationships/image" Target="../media/image762.png"/><Relationship Id="rId11" Type="http://schemas.openxmlformats.org/officeDocument/2006/relationships/image" Target="../media/image763.png"/><Relationship Id="rId12" Type="http://schemas.openxmlformats.org/officeDocument/2006/relationships/image" Target="../media/image764.png"/><Relationship Id="rId13" Type="http://schemas.openxmlformats.org/officeDocument/2006/relationships/image" Target="../media/image765.png"/><Relationship Id="rId14" Type="http://schemas.openxmlformats.org/officeDocument/2006/relationships/image" Target="../media/image766.png"/><Relationship Id="rId15" Type="http://schemas.openxmlformats.org/officeDocument/2006/relationships/image" Target="../media/image537.png"/><Relationship Id="rId16" Type="http://schemas.openxmlformats.org/officeDocument/2006/relationships/image" Target="../media/image767.png"/><Relationship Id="rId17" Type="http://schemas.openxmlformats.org/officeDocument/2006/relationships/image" Target="../media/image434.png"/><Relationship Id="rId18" Type="http://schemas.openxmlformats.org/officeDocument/2006/relationships/image" Target="../media/image768.png"/><Relationship Id="rId19" Type="http://schemas.openxmlformats.org/officeDocument/2006/relationships/image" Target="../media/image7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756.png"/><Relationship Id="rId5" Type="http://schemas.openxmlformats.org/officeDocument/2006/relationships/image" Target="../media/image757.png"/><Relationship Id="rId6" Type="http://schemas.openxmlformats.org/officeDocument/2006/relationships/image" Target="../media/image758.png"/><Relationship Id="rId7" Type="http://schemas.openxmlformats.org/officeDocument/2006/relationships/image" Target="../media/image759.png"/><Relationship Id="rId8" Type="http://schemas.openxmlformats.org/officeDocument/2006/relationships/image" Target="../media/image760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6.png"/><Relationship Id="rId20" Type="http://schemas.openxmlformats.org/officeDocument/2006/relationships/image" Target="../media/image782.png"/><Relationship Id="rId21" Type="http://schemas.openxmlformats.org/officeDocument/2006/relationships/image" Target="../media/image783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10" Type="http://schemas.openxmlformats.org/officeDocument/2006/relationships/image" Target="../media/image554.png"/><Relationship Id="rId11" Type="http://schemas.openxmlformats.org/officeDocument/2006/relationships/image" Target="../media/image557.png"/><Relationship Id="rId12" Type="http://schemas.openxmlformats.org/officeDocument/2006/relationships/image" Target="../media/image558.png"/><Relationship Id="rId13" Type="http://schemas.openxmlformats.org/officeDocument/2006/relationships/image" Target="../media/image777.png"/><Relationship Id="rId14" Type="http://schemas.openxmlformats.org/officeDocument/2006/relationships/image" Target="../media/image778.png"/><Relationship Id="rId15" Type="http://schemas.openxmlformats.org/officeDocument/2006/relationships/image" Target="../media/image535.png"/><Relationship Id="rId16" Type="http://schemas.openxmlformats.org/officeDocument/2006/relationships/image" Target="../media/image779.png"/><Relationship Id="rId17" Type="http://schemas.openxmlformats.org/officeDocument/2006/relationships/image" Target="../media/image536.png"/><Relationship Id="rId18" Type="http://schemas.openxmlformats.org/officeDocument/2006/relationships/image" Target="../media/image780.png"/><Relationship Id="rId19" Type="http://schemas.openxmlformats.org/officeDocument/2006/relationships/image" Target="../media/image7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773.png"/><Relationship Id="rId6" Type="http://schemas.openxmlformats.org/officeDocument/2006/relationships/image" Target="../media/image774.png"/><Relationship Id="rId7" Type="http://schemas.openxmlformats.org/officeDocument/2006/relationships/image" Target="../media/image555.png"/><Relationship Id="rId8" Type="http://schemas.openxmlformats.org/officeDocument/2006/relationships/image" Target="../media/image775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7.png"/><Relationship Id="rId20" Type="http://schemas.openxmlformats.org/officeDocument/2006/relationships/image" Target="../media/image797.png"/><Relationship Id="rId21" Type="http://schemas.openxmlformats.org/officeDocument/2006/relationships/image" Target="../media/image798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10" Type="http://schemas.openxmlformats.org/officeDocument/2006/relationships/image" Target="../media/image788.png"/><Relationship Id="rId11" Type="http://schemas.openxmlformats.org/officeDocument/2006/relationships/image" Target="../media/image528.png"/><Relationship Id="rId12" Type="http://schemas.openxmlformats.org/officeDocument/2006/relationships/image" Target="../media/image789.png"/><Relationship Id="rId13" Type="http://schemas.openxmlformats.org/officeDocument/2006/relationships/image" Target="../media/image790.png"/><Relationship Id="rId14" Type="http://schemas.openxmlformats.org/officeDocument/2006/relationships/image" Target="../media/image791.png"/><Relationship Id="rId15" Type="http://schemas.openxmlformats.org/officeDocument/2006/relationships/image" Target="../media/image792.png"/><Relationship Id="rId16" Type="http://schemas.openxmlformats.org/officeDocument/2006/relationships/image" Target="../media/image793.png"/><Relationship Id="rId17" Type="http://schemas.openxmlformats.org/officeDocument/2006/relationships/image" Target="../media/image794.png"/><Relationship Id="rId18" Type="http://schemas.openxmlformats.org/officeDocument/2006/relationships/image" Target="../media/image795.png"/><Relationship Id="rId19" Type="http://schemas.openxmlformats.org/officeDocument/2006/relationships/image" Target="../media/image79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784.png"/><Relationship Id="rId5" Type="http://schemas.openxmlformats.org/officeDocument/2006/relationships/image" Target="../media/image785.png"/><Relationship Id="rId6" Type="http://schemas.openxmlformats.org/officeDocument/2006/relationships/image" Target="../media/image463.png"/><Relationship Id="rId7" Type="http://schemas.openxmlformats.org/officeDocument/2006/relationships/image" Target="../media/image529.png"/><Relationship Id="rId8" Type="http://schemas.openxmlformats.org/officeDocument/2006/relationships/image" Target="../media/image786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7.png"/><Relationship Id="rId20" Type="http://schemas.openxmlformats.org/officeDocument/2006/relationships/image" Target="../media/image809.png"/><Relationship Id="rId21" Type="http://schemas.openxmlformats.org/officeDocument/2006/relationships/image" Target="../media/image810.png"/><Relationship Id="rId22" Type="http://schemas.openxmlformats.org/officeDocument/2006/relationships/image" Target="../media/image811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10" Type="http://schemas.openxmlformats.org/officeDocument/2006/relationships/image" Target="../media/image801.png"/><Relationship Id="rId11" Type="http://schemas.openxmlformats.org/officeDocument/2006/relationships/image" Target="../media/image802.png"/><Relationship Id="rId12" Type="http://schemas.openxmlformats.org/officeDocument/2006/relationships/image" Target="../media/image803.png"/><Relationship Id="rId13" Type="http://schemas.openxmlformats.org/officeDocument/2006/relationships/image" Target="../media/image87.png"/><Relationship Id="rId14" Type="http://schemas.openxmlformats.org/officeDocument/2006/relationships/image" Target="../media/image804.png"/><Relationship Id="rId15" Type="http://schemas.openxmlformats.org/officeDocument/2006/relationships/image" Target="../media/image805.png"/><Relationship Id="rId16" Type="http://schemas.openxmlformats.org/officeDocument/2006/relationships/image" Target="../media/image806.png"/><Relationship Id="rId17" Type="http://schemas.openxmlformats.org/officeDocument/2006/relationships/image" Target="../media/image545.png"/><Relationship Id="rId18" Type="http://schemas.openxmlformats.org/officeDocument/2006/relationships/image" Target="../media/image807.png"/><Relationship Id="rId19" Type="http://schemas.openxmlformats.org/officeDocument/2006/relationships/image" Target="../media/image8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538.png"/><Relationship Id="rId5" Type="http://schemas.openxmlformats.org/officeDocument/2006/relationships/image" Target="../media/image539.png"/><Relationship Id="rId6" Type="http://schemas.openxmlformats.org/officeDocument/2006/relationships/image" Target="../media/image546.png"/><Relationship Id="rId7" Type="http://schemas.openxmlformats.org/officeDocument/2006/relationships/image" Target="../media/image799.png"/><Relationship Id="rId8" Type="http://schemas.openxmlformats.org/officeDocument/2006/relationships/image" Target="../media/image80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2.png"/><Relationship Id="rId12" Type="http://schemas.openxmlformats.org/officeDocument/2006/relationships/image" Target="../media/image813.png"/><Relationship Id="rId13" Type="http://schemas.openxmlformats.org/officeDocument/2006/relationships/image" Target="../media/image81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774.png"/><Relationship Id="rId5" Type="http://schemas.openxmlformats.org/officeDocument/2006/relationships/image" Target="../media/image555.png"/><Relationship Id="rId6" Type="http://schemas.openxmlformats.org/officeDocument/2006/relationships/image" Target="../media/image560.png"/><Relationship Id="rId7" Type="http://schemas.openxmlformats.org/officeDocument/2006/relationships/image" Target="../media/image562.png"/><Relationship Id="rId8" Type="http://schemas.openxmlformats.org/officeDocument/2006/relationships/image" Target="../media/image561.png"/><Relationship Id="rId9" Type="http://schemas.openxmlformats.org/officeDocument/2006/relationships/image" Target="../media/image482.png"/><Relationship Id="rId10" Type="http://schemas.openxmlformats.org/officeDocument/2006/relationships/image" Target="../media/image5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03.png"/><Relationship Id="rId5" Type="http://schemas.openxmlformats.org/officeDocument/2006/relationships/image" Target="../media/image815.png"/><Relationship Id="rId6" Type="http://schemas.openxmlformats.org/officeDocument/2006/relationships/image" Target="../media/image816.png"/><Relationship Id="rId7" Type="http://schemas.openxmlformats.org/officeDocument/2006/relationships/image" Target="../media/image817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0.xml"/><Relationship Id="rId3" Type="http://schemas.openxmlformats.org/officeDocument/2006/relationships/slide" Target="slide21.xml"/><Relationship Id="rId4" Type="http://schemas.openxmlformats.org/officeDocument/2006/relationships/slide" Target="slide1.xml"/><Relationship Id="rId5" Type="http://schemas.openxmlformats.org/officeDocument/2006/relationships/slide" Target="slide22.xml"/><Relationship Id="rId30" Type="http://schemas.openxmlformats.org/officeDocument/2006/relationships/image" Target="../media/image126.png"/><Relationship Id="rId31" Type="http://schemas.openxmlformats.org/officeDocument/2006/relationships/image" Target="../media/image127.png"/><Relationship Id="rId32" Type="http://schemas.openxmlformats.org/officeDocument/2006/relationships/image" Target="../media/image128.png"/><Relationship Id="rId9" Type="http://schemas.openxmlformats.org/officeDocument/2006/relationships/slide" Target="slide3.xml"/><Relationship Id="rId6" Type="http://schemas.openxmlformats.org/officeDocument/2006/relationships/slide" Target="slide23.xml"/><Relationship Id="rId7" Type="http://schemas.openxmlformats.org/officeDocument/2006/relationships/slide" Target="slide26.xml"/><Relationship Id="rId8" Type="http://schemas.openxmlformats.org/officeDocument/2006/relationships/slide" Target="slide8.xml"/><Relationship Id="rId33" Type="http://schemas.openxmlformats.org/officeDocument/2006/relationships/image" Target="../media/image129.png"/><Relationship Id="rId34" Type="http://schemas.openxmlformats.org/officeDocument/2006/relationships/image" Target="../media/image130.png"/><Relationship Id="rId35" Type="http://schemas.openxmlformats.org/officeDocument/2006/relationships/image" Target="../media/image131.png"/><Relationship Id="rId36" Type="http://schemas.openxmlformats.org/officeDocument/2006/relationships/image" Target="../media/image132.png"/><Relationship Id="rId10" Type="http://schemas.openxmlformats.org/officeDocument/2006/relationships/slide" Target="slide16.xml"/><Relationship Id="rId11" Type="http://schemas.openxmlformats.org/officeDocument/2006/relationships/slide" Target="slide18.xml"/><Relationship Id="rId12" Type="http://schemas.openxmlformats.org/officeDocument/2006/relationships/slide" Target="slide9.xml"/><Relationship Id="rId13" Type="http://schemas.openxmlformats.org/officeDocument/2006/relationships/slide" Target="slide12.xml"/><Relationship Id="rId14" Type="http://schemas.openxmlformats.org/officeDocument/2006/relationships/slide" Target="slide15.xml"/><Relationship Id="rId15" Type="http://schemas.openxmlformats.org/officeDocument/2006/relationships/image" Target="../media/image23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slide" Target="slide17.xml"/><Relationship Id="rId19" Type="http://schemas.openxmlformats.org/officeDocument/2006/relationships/image" Target="../media/image115.png"/><Relationship Id="rId37" Type="http://schemas.openxmlformats.org/officeDocument/2006/relationships/image" Target="../media/image27.png"/><Relationship Id="rId38" Type="http://schemas.openxmlformats.org/officeDocument/2006/relationships/image" Target="../media/image133.png"/><Relationship Id="rId39" Type="http://schemas.openxmlformats.org/officeDocument/2006/relationships/image" Target="../media/image13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4.png"/><Relationship Id="rId12" Type="http://schemas.openxmlformats.org/officeDocument/2006/relationships/image" Target="../media/image587.png"/><Relationship Id="rId13" Type="http://schemas.openxmlformats.org/officeDocument/2006/relationships/image" Target="../media/image524.png"/><Relationship Id="rId14" Type="http://schemas.openxmlformats.org/officeDocument/2006/relationships/image" Target="../media/image523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slide" Target="slide66.xml"/><Relationship Id="rId5" Type="http://schemas.openxmlformats.org/officeDocument/2006/relationships/image" Target="../media/image785.png"/><Relationship Id="rId6" Type="http://schemas.openxmlformats.org/officeDocument/2006/relationships/image" Target="../media/image529.png"/><Relationship Id="rId7" Type="http://schemas.openxmlformats.org/officeDocument/2006/relationships/image" Target="../media/image463.png"/><Relationship Id="rId8" Type="http://schemas.openxmlformats.org/officeDocument/2006/relationships/slide" Target="slide43.xml"/><Relationship Id="rId9" Type="http://schemas.openxmlformats.org/officeDocument/2006/relationships/slide" Target="slide46.xml"/><Relationship Id="rId10" Type="http://schemas.openxmlformats.org/officeDocument/2006/relationships/image" Target="../media/image60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9.png"/><Relationship Id="rId20" Type="http://schemas.openxmlformats.org/officeDocument/2006/relationships/image" Target="../media/image827.png"/><Relationship Id="rId21" Type="http://schemas.openxmlformats.org/officeDocument/2006/relationships/image" Target="../media/image828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10" Type="http://schemas.openxmlformats.org/officeDocument/2006/relationships/image" Target="../media/image462.png"/><Relationship Id="rId11" Type="http://schemas.openxmlformats.org/officeDocument/2006/relationships/image" Target="../media/image820.png"/><Relationship Id="rId12" Type="http://schemas.openxmlformats.org/officeDocument/2006/relationships/image" Target="../media/image821.png"/><Relationship Id="rId13" Type="http://schemas.openxmlformats.org/officeDocument/2006/relationships/image" Target="../media/image822.png"/><Relationship Id="rId14" Type="http://schemas.openxmlformats.org/officeDocument/2006/relationships/image" Target="../media/image493.png"/><Relationship Id="rId15" Type="http://schemas.openxmlformats.org/officeDocument/2006/relationships/image" Target="../media/image823.png"/><Relationship Id="rId16" Type="http://schemas.openxmlformats.org/officeDocument/2006/relationships/image" Target="../media/image824.png"/><Relationship Id="rId17" Type="http://schemas.openxmlformats.org/officeDocument/2006/relationships/image" Target="../media/image825.png"/><Relationship Id="rId18" Type="http://schemas.openxmlformats.org/officeDocument/2006/relationships/image" Target="../media/image665.png"/><Relationship Id="rId19" Type="http://schemas.openxmlformats.org/officeDocument/2006/relationships/image" Target="../media/image8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7.png"/><Relationship Id="rId5" Type="http://schemas.openxmlformats.org/officeDocument/2006/relationships/slide" Target="slide73.xml"/><Relationship Id="rId6" Type="http://schemas.openxmlformats.org/officeDocument/2006/relationships/slide" Target="slide72.xml"/><Relationship Id="rId7" Type="http://schemas.openxmlformats.org/officeDocument/2006/relationships/slide" Target="slide74.xml"/><Relationship Id="rId8" Type="http://schemas.openxmlformats.org/officeDocument/2006/relationships/image" Target="../media/image8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818.png"/><Relationship Id="rId5" Type="http://schemas.openxmlformats.org/officeDocument/2006/relationships/image" Target="../media/image829.png"/><Relationship Id="rId6" Type="http://schemas.openxmlformats.org/officeDocument/2006/relationships/image" Target="../media/image830.png"/><Relationship Id="rId7" Type="http://schemas.openxmlformats.org/officeDocument/2006/relationships/image" Target="../media/image831.png"/><Relationship Id="rId8" Type="http://schemas.openxmlformats.org/officeDocument/2006/relationships/image" Target="../media/image832.png"/><Relationship Id="rId9" Type="http://schemas.openxmlformats.org/officeDocument/2006/relationships/image" Target="../media/image665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9.png"/><Relationship Id="rId12" Type="http://schemas.openxmlformats.org/officeDocument/2006/relationships/image" Target="../media/image504.png"/><Relationship Id="rId13" Type="http://schemas.openxmlformats.org/officeDocument/2006/relationships/image" Target="../media/image840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833.png"/><Relationship Id="rId5" Type="http://schemas.openxmlformats.org/officeDocument/2006/relationships/image" Target="../media/image834.png"/><Relationship Id="rId6" Type="http://schemas.openxmlformats.org/officeDocument/2006/relationships/image" Target="../media/image835.png"/><Relationship Id="rId7" Type="http://schemas.openxmlformats.org/officeDocument/2006/relationships/image" Target="../media/image819.png"/><Relationship Id="rId8" Type="http://schemas.openxmlformats.org/officeDocument/2006/relationships/image" Target="../media/image836.png"/><Relationship Id="rId9" Type="http://schemas.openxmlformats.org/officeDocument/2006/relationships/image" Target="../media/image837.png"/><Relationship Id="rId10" Type="http://schemas.openxmlformats.org/officeDocument/2006/relationships/image" Target="../media/image838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10" Type="http://schemas.openxmlformats.org/officeDocument/2006/relationships/image" Target="../media/image818.png"/><Relationship Id="rId11" Type="http://schemas.openxmlformats.org/officeDocument/2006/relationships/image" Target="../media/image103.png"/><Relationship Id="rId12" Type="http://schemas.openxmlformats.org/officeDocument/2006/relationships/image" Target="../media/image838.png"/><Relationship Id="rId13" Type="http://schemas.openxmlformats.org/officeDocument/2006/relationships/image" Target="../media/image842.png"/><Relationship Id="rId14" Type="http://schemas.openxmlformats.org/officeDocument/2006/relationships/image" Target="../media/image843.png"/><Relationship Id="rId15" Type="http://schemas.openxmlformats.org/officeDocument/2006/relationships/image" Target="../media/image837.png"/><Relationship Id="rId16" Type="http://schemas.openxmlformats.org/officeDocument/2006/relationships/image" Target="../media/image839.png"/><Relationship Id="rId17" Type="http://schemas.openxmlformats.org/officeDocument/2006/relationships/image" Target="../media/image844.png"/><Relationship Id="rId18" Type="http://schemas.openxmlformats.org/officeDocument/2006/relationships/image" Target="../media/image845.png"/><Relationship Id="rId19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819.png"/><Relationship Id="rId6" Type="http://schemas.openxmlformats.org/officeDocument/2006/relationships/image" Target="../media/image462.png"/><Relationship Id="rId7" Type="http://schemas.openxmlformats.org/officeDocument/2006/relationships/image" Target="../media/image836.png"/><Relationship Id="rId8" Type="http://schemas.openxmlformats.org/officeDocument/2006/relationships/image" Target="../media/image841.png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2.png"/><Relationship Id="rId12" Type="http://schemas.openxmlformats.org/officeDocument/2006/relationships/image" Target="../media/image853.png"/><Relationship Id="rId13" Type="http://schemas.openxmlformats.org/officeDocument/2006/relationships/image" Target="../media/image854.png"/><Relationship Id="rId14" Type="http://schemas.openxmlformats.org/officeDocument/2006/relationships/image" Target="../media/image855.png"/><Relationship Id="rId15" Type="http://schemas.openxmlformats.org/officeDocument/2006/relationships/image" Target="../media/image856.png"/><Relationship Id="rId16" Type="http://schemas.openxmlformats.org/officeDocument/2006/relationships/image" Target="../media/image84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837.png"/><Relationship Id="rId5" Type="http://schemas.openxmlformats.org/officeDocument/2006/relationships/image" Target="../media/image846.png"/><Relationship Id="rId6" Type="http://schemas.openxmlformats.org/officeDocument/2006/relationships/image" Target="../media/image847.png"/><Relationship Id="rId7" Type="http://schemas.openxmlformats.org/officeDocument/2006/relationships/image" Target="../media/image848.png"/><Relationship Id="rId8" Type="http://schemas.openxmlformats.org/officeDocument/2006/relationships/image" Target="../media/image849.png"/><Relationship Id="rId9" Type="http://schemas.openxmlformats.org/officeDocument/2006/relationships/image" Target="../media/image850.png"/><Relationship Id="rId10" Type="http://schemas.openxmlformats.org/officeDocument/2006/relationships/image" Target="../media/image851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1.png"/><Relationship Id="rId20" Type="http://schemas.openxmlformats.org/officeDocument/2006/relationships/image" Target="../media/image862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863.png"/><Relationship Id="rId24" Type="http://schemas.openxmlformats.org/officeDocument/2006/relationships/image" Target="../media/image356.png"/><Relationship Id="rId25" Type="http://schemas.openxmlformats.org/officeDocument/2006/relationships/image" Target="../media/image67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10" Type="http://schemas.openxmlformats.org/officeDocument/2006/relationships/image" Target="../media/image857.png"/><Relationship Id="rId11" Type="http://schemas.openxmlformats.org/officeDocument/2006/relationships/image" Target="../media/image420.png"/><Relationship Id="rId12" Type="http://schemas.openxmlformats.org/officeDocument/2006/relationships/image" Target="../media/image858.png"/><Relationship Id="rId13" Type="http://schemas.openxmlformats.org/officeDocument/2006/relationships/image" Target="../media/image859.png"/><Relationship Id="rId14" Type="http://schemas.openxmlformats.org/officeDocument/2006/relationships/image" Target="../media/image364.png"/><Relationship Id="rId15" Type="http://schemas.openxmlformats.org/officeDocument/2006/relationships/image" Target="../media/image860.png"/><Relationship Id="rId16" Type="http://schemas.openxmlformats.org/officeDocument/2006/relationships/image" Target="../media/image103.png"/><Relationship Id="rId17" Type="http://schemas.openxmlformats.org/officeDocument/2006/relationships/image" Target="../media/image338.png"/><Relationship Id="rId18" Type="http://schemas.openxmlformats.org/officeDocument/2006/relationships/image" Target="../media/image538.png"/><Relationship Id="rId19" Type="http://schemas.openxmlformats.org/officeDocument/2006/relationships/image" Target="../media/image86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77.xml"/><Relationship Id="rId4" Type="http://schemas.openxmlformats.org/officeDocument/2006/relationships/slide" Target="slide79.xml"/><Relationship Id="rId5" Type="http://schemas.openxmlformats.org/officeDocument/2006/relationships/slide" Target="slide1.xml"/><Relationship Id="rId6" Type="http://schemas.openxmlformats.org/officeDocument/2006/relationships/image" Target="../media/image27.png"/><Relationship Id="rId7" Type="http://schemas.openxmlformats.org/officeDocument/2006/relationships/image" Target="../media/image8.png"/><Relationship Id="rId8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866.png"/><Relationship Id="rId13" Type="http://schemas.openxmlformats.org/officeDocument/2006/relationships/image" Target="../media/image534.png"/><Relationship Id="rId14" Type="http://schemas.openxmlformats.org/officeDocument/2006/relationships/image" Target="../media/image189.png"/><Relationship Id="rId15" Type="http://schemas.openxmlformats.org/officeDocument/2006/relationships/image" Target="../media/image120.png"/><Relationship Id="rId16" Type="http://schemas.openxmlformats.org/officeDocument/2006/relationships/image" Target="../media/image867.png"/><Relationship Id="rId17" Type="http://schemas.openxmlformats.org/officeDocument/2006/relationships/image" Target="../media/image36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857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864.png"/><Relationship Id="rId9" Type="http://schemas.openxmlformats.org/officeDocument/2006/relationships/image" Target="../media/image372.png"/><Relationship Id="rId10" Type="http://schemas.openxmlformats.org/officeDocument/2006/relationships/image" Target="../media/image865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5.png"/><Relationship Id="rId12" Type="http://schemas.openxmlformats.org/officeDocument/2006/relationships/image" Target="../media/image872.png"/><Relationship Id="rId13" Type="http://schemas.openxmlformats.org/officeDocument/2006/relationships/image" Target="../media/image873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67.png"/><Relationship Id="rId5" Type="http://schemas.openxmlformats.org/officeDocument/2006/relationships/image" Target="../media/image866.png"/><Relationship Id="rId6" Type="http://schemas.openxmlformats.org/officeDocument/2006/relationships/image" Target="../media/image868.png"/><Relationship Id="rId7" Type="http://schemas.openxmlformats.org/officeDocument/2006/relationships/image" Target="../media/image869.png"/><Relationship Id="rId8" Type="http://schemas.openxmlformats.org/officeDocument/2006/relationships/image" Target="../media/image870.png"/><Relationship Id="rId9" Type="http://schemas.openxmlformats.org/officeDocument/2006/relationships/image" Target="../media/image871.png"/><Relationship Id="rId10" Type="http://schemas.openxmlformats.org/officeDocument/2006/relationships/image" Target="../media/image529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20" Type="http://schemas.openxmlformats.org/officeDocument/2006/relationships/image" Target="../media/image878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10" Type="http://schemas.openxmlformats.org/officeDocument/2006/relationships/image" Target="../media/image533.png"/><Relationship Id="rId11" Type="http://schemas.openxmlformats.org/officeDocument/2006/relationships/image" Target="../media/image874.png"/><Relationship Id="rId12" Type="http://schemas.openxmlformats.org/officeDocument/2006/relationships/image" Target="../media/image778.png"/><Relationship Id="rId13" Type="http://schemas.openxmlformats.org/officeDocument/2006/relationships/image" Target="../media/image875.png"/><Relationship Id="rId14" Type="http://schemas.openxmlformats.org/officeDocument/2006/relationships/image" Target="../media/image197.png"/><Relationship Id="rId15" Type="http://schemas.openxmlformats.org/officeDocument/2006/relationships/image" Target="../media/image876.png"/><Relationship Id="rId16" Type="http://schemas.openxmlformats.org/officeDocument/2006/relationships/image" Target="../media/image877.png"/><Relationship Id="rId17" Type="http://schemas.openxmlformats.org/officeDocument/2006/relationships/image" Target="../media/image701.png"/><Relationship Id="rId18" Type="http://schemas.openxmlformats.org/officeDocument/2006/relationships/image" Target="../media/image41.png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760.png"/><Relationship Id="rId5" Type="http://schemas.openxmlformats.org/officeDocument/2006/relationships/image" Target="../media/image766.png"/><Relationship Id="rId6" Type="http://schemas.openxmlformats.org/officeDocument/2006/relationships/image" Target="../media/image434.png"/><Relationship Id="rId7" Type="http://schemas.openxmlformats.org/officeDocument/2006/relationships/image" Target="../media/image772.png"/><Relationship Id="rId8" Type="http://schemas.openxmlformats.org/officeDocument/2006/relationships/image" Target="../media/image85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18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113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7.png"/><Relationship Id="rId20" Type="http://schemas.openxmlformats.org/officeDocument/2006/relationships/image" Target="../media/image24.png"/><Relationship Id="rId10" Type="http://schemas.openxmlformats.org/officeDocument/2006/relationships/image" Target="../media/image859.png"/><Relationship Id="rId11" Type="http://schemas.openxmlformats.org/officeDocument/2006/relationships/image" Target="../media/image879.png"/><Relationship Id="rId12" Type="http://schemas.openxmlformats.org/officeDocument/2006/relationships/image" Target="../media/image467.png"/><Relationship Id="rId13" Type="http://schemas.openxmlformats.org/officeDocument/2006/relationships/image" Target="../media/image333.png"/><Relationship Id="rId14" Type="http://schemas.openxmlformats.org/officeDocument/2006/relationships/image" Target="../media/image67.png"/><Relationship Id="rId15" Type="http://schemas.openxmlformats.org/officeDocument/2006/relationships/image" Target="../media/image130.png"/><Relationship Id="rId16" Type="http://schemas.openxmlformats.org/officeDocument/2006/relationships/image" Target="../media/image538.png"/><Relationship Id="rId17" Type="http://schemas.openxmlformats.org/officeDocument/2006/relationships/image" Target="../media/image838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0.png"/><Relationship Id="rId20" Type="http://schemas.openxmlformats.org/officeDocument/2006/relationships/image" Target="../media/image394.png"/><Relationship Id="rId21" Type="http://schemas.openxmlformats.org/officeDocument/2006/relationships/image" Target="../media/image881.png"/><Relationship Id="rId22" Type="http://schemas.openxmlformats.org/officeDocument/2006/relationships/image" Target="../media/image418.png"/><Relationship Id="rId23" Type="http://schemas.openxmlformats.org/officeDocument/2006/relationships/image" Target="../media/image444.png"/><Relationship Id="rId24" Type="http://schemas.openxmlformats.org/officeDocument/2006/relationships/image" Target="../media/image20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17.png"/><Relationship Id="rId10" Type="http://schemas.openxmlformats.org/officeDocument/2006/relationships/image" Target="../media/image103.png"/><Relationship Id="rId11" Type="http://schemas.openxmlformats.org/officeDocument/2006/relationships/image" Target="../media/image41.png"/><Relationship Id="rId12" Type="http://schemas.openxmlformats.org/officeDocument/2006/relationships/image" Target="../media/image832.png"/><Relationship Id="rId13" Type="http://schemas.openxmlformats.org/officeDocument/2006/relationships/image" Target="../media/image78.png"/><Relationship Id="rId14" Type="http://schemas.openxmlformats.org/officeDocument/2006/relationships/image" Target="../media/image424.png"/><Relationship Id="rId15" Type="http://schemas.openxmlformats.org/officeDocument/2006/relationships/image" Target="../media/image590.png"/><Relationship Id="rId16" Type="http://schemas.openxmlformats.org/officeDocument/2006/relationships/image" Target="../media/image66.png"/><Relationship Id="rId17" Type="http://schemas.openxmlformats.org/officeDocument/2006/relationships/image" Target="../media/image32.png"/><Relationship Id="rId18" Type="http://schemas.openxmlformats.org/officeDocument/2006/relationships/image" Target="../media/image460.png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7.png"/><Relationship Id="rId5" Type="http://schemas.openxmlformats.org/officeDocument/2006/relationships/image" Target="../media/image330.png"/><Relationship Id="rId6" Type="http://schemas.openxmlformats.org/officeDocument/2006/relationships/slide" Target="slide6.xml"/><Relationship Id="rId7" Type="http://schemas.openxmlformats.org/officeDocument/2006/relationships/slide" Target="slide2.xml"/><Relationship Id="rId8" Type="http://schemas.openxmlformats.org/officeDocument/2006/relationships/image" Target="../media/image87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20" Type="http://schemas.openxmlformats.org/officeDocument/2006/relationships/image" Target="../media/image164.pn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1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7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" action="ppaction://noaction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4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5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6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7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18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19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0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1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2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3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4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5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6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27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28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29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6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3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3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0" name="CustomShape 4"/>
          <p:cNvSpPr/>
          <p:nvPr/>
        </p:nvSpPr>
        <p:spPr>
          <a:xfrm>
            <a:off x="7333059" y="2820502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" name="CustomShape 45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6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7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8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9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0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1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2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3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4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5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16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17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7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7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18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9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sp>
        <p:nvSpPr>
          <p:cNvPr id="81" name="CustomShape 3">
            <a:hlinkClick r:id="rId26" action="ppaction://hlinksldjump"/>
          </p:cNvPr>
          <p:cNvSpPr/>
          <p:nvPr/>
        </p:nvSpPr>
        <p:spPr>
          <a:xfrm>
            <a:off x="1987560" y="14986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7"/>
          <p:cNvSpPr/>
          <p:nvPr/>
        </p:nvSpPr>
        <p:spPr>
          <a:xfrm>
            <a:off x="1987560" y="149868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pic>
        <p:nvPicPr>
          <p:cNvPr id="83" name="Picture 145"/>
          <p:cNvPicPr/>
          <p:nvPr/>
        </p:nvPicPr>
        <p:blipFill>
          <a:blip r:embed="rId27"/>
          <a:stretch/>
        </p:blipFill>
        <p:spPr>
          <a:xfrm>
            <a:off x="1986840" y="185868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85" name="CustomShape 60"/>
          <p:cNvSpPr/>
          <p:nvPr/>
        </p:nvSpPr>
        <p:spPr>
          <a:xfrm>
            <a:off x="2558880" y="216432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6" name="Picture 147"/>
          <p:cNvPicPr/>
          <p:nvPr/>
        </p:nvPicPr>
        <p:blipFill>
          <a:blip r:embed="rId19"/>
          <a:stretch/>
        </p:blipFill>
        <p:spPr>
          <a:xfrm>
            <a:off x="2915280" y="193104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87" name="CustomShape 12"/>
          <p:cNvSpPr/>
          <p:nvPr/>
        </p:nvSpPr>
        <p:spPr>
          <a:xfrm>
            <a:off x="158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CustomShape 4">
            <a:hlinkClick r:id="rId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5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6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7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1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1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1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1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1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1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1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1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8" name="CustomShape 23"/>
          <p:cNvSpPr/>
          <p:nvPr/>
        </p:nvSpPr>
        <p:spPr>
          <a:xfrm>
            <a:off x="37594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" name="CustomShape 24"/>
          <p:cNvSpPr/>
          <p:nvPr/>
        </p:nvSpPr>
        <p:spPr>
          <a:xfrm>
            <a:off x="37594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100" name="Picture 102"/>
          <p:cNvPicPr/>
          <p:nvPr/>
        </p:nvPicPr>
        <p:blipFill rotWithShape="1">
          <a:blip r:embed="rId18"/>
          <a:srcRect b="15429"/>
          <a:stretch/>
        </p:blipFill>
        <p:spPr>
          <a:xfrm>
            <a:off x="4109400" y="1766160"/>
            <a:ext cx="900000" cy="761140"/>
          </a:xfrm>
          <a:prstGeom prst="rect">
            <a:avLst/>
          </a:prstGeom>
          <a:ln>
            <a:noFill/>
          </a:ln>
        </p:spPr>
      </p:pic>
      <p:sp>
        <p:nvSpPr>
          <p:cNvPr id="101" name="CustomShape 29"/>
          <p:cNvSpPr/>
          <p:nvPr/>
        </p:nvSpPr>
        <p:spPr>
          <a:xfrm>
            <a:off x="5546520" y="1514777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" name="CustomShape 1"/>
          <p:cNvSpPr/>
          <p:nvPr/>
        </p:nvSpPr>
        <p:spPr>
          <a:xfrm>
            <a:off x="7354431" y="1514777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CustomShape 31"/>
          <p:cNvSpPr/>
          <p:nvPr/>
        </p:nvSpPr>
        <p:spPr>
          <a:xfrm>
            <a:off x="7354431" y="1514777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104" name="Picture 38"/>
          <p:cNvPicPr/>
          <p:nvPr/>
        </p:nvPicPr>
        <p:blipFill>
          <a:blip r:embed="rId19"/>
          <a:stretch/>
        </p:blipFill>
        <p:spPr>
          <a:xfrm>
            <a:off x="7769871" y="1763537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7353360" y="2869464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" name="CustomShape 31"/>
          <p:cNvSpPr/>
          <p:nvPr/>
        </p:nvSpPr>
        <p:spPr>
          <a:xfrm>
            <a:off x="7353360" y="2889624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107" name="Picture 38"/>
          <p:cNvPicPr/>
          <p:nvPr/>
        </p:nvPicPr>
        <p:blipFill>
          <a:blip r:embed="rId20"/>
          <a:stretch/>
        </p:blipFill>
        <p:spPr>
          <a:xfrm>
            <a:off x="7760880" y="3134064"/>
            <a:ext cx="938520" cy="93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5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6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2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3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4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5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6043" name="Picture 116"/>
          <p:cNvPicPr/>
          <p:nvPr/>
        </p:nvPicPr>
        <p:blipFill>
          <a:blip r:embed="rId9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0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1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2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3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3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4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5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6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7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  <p:sp>
        <p:nvSpPr>
          <p:cNvPr id="74" name="CustomShape 12"/>
          <p:cNvSpPr/>
          <p:nvPr/>
        </p:nvSpPr>
        <p:spPr>
          <a:xfrm>
            <a:off x="155566" y="55288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27424</TotalTime>
  <Words>2419</Words>
  <Application>Microsoft Macintosh PowerPoint</Application>
  <PresentationFormat>On-screen Show (4:3)</PresentationFormat>
  <Paragraphs>1723</Paragraphs>
  <Slides>81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Food chat</vt:lpstr>
      <vt:lpstr>About you</vt:lpstr>
      <vt:lpstr>WML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job</vt:lpstr>
      <vt:lpstr>family</vt:lpstr>
      <vt:lpstr>Personal care</vt:lpstr>
      <vt:lpstr>I dont feel well</vt:lpstr>
      <vt:lpstr>Position words</vt:lpstr>
      <vt:lpstr>Little words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I want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579</cp:revision>
  <dcterms:created xsi:type="dcterms:W3CDTF">2014-11-16T21:38:59Z</dcterms:created>
  <dcterms:modified xsi:type="dcterms:W3CDTF">2017-08-08T09:54:55Z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